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63" r:id="rId2"/>
    <p:sldId id="268" r:id="rId3"/>
    <p:sldId id="258" r:id="rId4"/>
    <p:sldId id="270" r:id="rId5"/>
    <p:sldId id="273" r:id="rId6"/>
    <p:sldId id="275" r:id="rId7"/>
    <p:sldId id="271" r:id="rId8"/>
    <p:sldId id="269" r:id="rId9"/>
    <p:sldId id="287" r:id="rId10"/>
    <p:sldId id="272" r:id="rId11"/>
    <p:sldId id="283" r:id="rId12"/>
    <p:sldId id="277" r:id="rId13"/>
    <p:sldId id="284" r:id="rId14"/>
    <p:sldId id="276" r:id="rId15"/>
    <p:sldId id="285" r:id="rId16"/>
    <p:sldId id="286" r:id="rId17"/>
    <p:sldId id="279" r:id="rId18"/>
    <p:sldId id="280" r:id="rId19"/>
    <p:sldId id="281" r:id="rId20"/>
    <p:sldId id="282" r:id="rId21"/>
    <p:sldId id="257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99"/>
    <a:srgbClr val="9999FF"/>
    <a:srgbClr val="CCECFF"/>
    <a:srgbClr val="00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644" autoAdjust="0"/>
  </p:normalViewPr>
  <p:slideViewPr>
    <p:cSldViewPr snapToGrid="0">
      <p:cViewPr varScale="1">
        <p:scale>
          <a:sx n="62" d="100"/>
          <a:sy n="62" d="100"/>
        </p:scale>
        <p:origin x="103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DA557C-12BB-4E92-AA88-0994F2BD9385}" type="doc">
      <dgm:prSet loTypeId="urn:microsoft.com/office/officeart/2008/layout/VerticalCurvedLis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D9C178D8-1EAC-4269-BB43-08CFB63A576B}">
      <dgm:prSet phldrT="[Текст]" custT="1"/>
      <dgm:spPr>
        <a:solidFill>
          <a:srgbClr val="336699"/>
        </a:solidFill>
        <a:ln>
          <a:noFill/>
        </a:ln>
        <a:effectLst>
          <a:glow rad="139700">
            <a:schemeClr val="accent5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800" b="1" i="1" u="none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  тема </a:t>
          </a:r>
          <a:r>
            <a:rPr lang="ru-RU" sz="2800" b="1" i="1" u="none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педагогического опыта раскрыта</a:t>
          </a:r>
          <a:r>
            <a:rPr lang="ru-RU" sz="2800" b="1" i="1" u="none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; </a:t>
          </a:r>
          <a:r>
            <a:rPr lang="ru-RU" sz="2800" b="1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2800" b="1" i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2992EFD-9E43-4FC4-A8D2-BCAFE4C11C0E}" type="parTrans" cxnId="{09BEF70F-2C46-4E91-B301-4C7507A23B4D}">
      <dgm:prSet/>
      <dgm:spPr/>
      <dgm:t>
        <a:bodyPr/>
        <a:lstStyle/>
        <a:p>
          <a:endParaRPr lang="ru-RU"/>
        </a:p>
      </dgm:t>
    </dgm:pt>
    <dgm:pt modelId="{B18AA4DB-05A9-4C16-B99F-BA023A797610}" type="sibTrans" cxnId="{09BEF70F-2C46-4E91-B301-4C7507A23B4D}">
      <dgm:prSet/>
      <dgm:spPr/>
      <dgm:t>
        <a:bodyPr/>
        <a:lstStyle/>
        <a:p>
          <a:endParaRPr lang="ru-RU"/>
        </a:p>
      </dgm:t>
    </dgm:pt>
    <dgm:pt modelId="{1D3C0F76-8853-453A-A301-523F4ACA39A9}">
      <dgm:prSet phldrT="[Текст]" custT="1"/>
      <dgm:spPr>
        <a:solidFill>
          <a:srgbClr val="336699"/>
        </a:solidFill>
        <a:ln>
          <a:noFill/>
        </a:ln>
        <a:effectLst>
          <a:glow rad="139700">
            <a:schemeClr val="accent5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800" b="1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тема 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педагогического опыта раскрыта 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частично (не более 3 замечаний); </a:t>
          </a:r>
          <a:r>
            <a:rPr lang="ru-RU" sz="2800" b="1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2800" b="1" i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CD75BDB-978D-4E38-A364-A7EAE39ACAE0}" type="parTrans" cxnId="{8FAEF8E3-BCB8-47BC-9BBD-F0BECFA6CA22}">
      <dgm:prSet/>
      <dgm:spPr/>
      <dgm:t>
        <a:bodyPr/>
        <a:lstStyle/>
        <a:p>
          <a:endParaRPr lang="ru-RU"/>
        </a:p>
      </dgm:t>
    </dgm:pt>
    <dgm:pt modelId="{D86393CB-B0A0-41E8-BAF9-313F0307CEDA}" type="sibTrans" cxnId="{8FAEF8E3-BCB8-47BC-9BBD-F0BECFA6CA22}">
      <dgm:prSet/>
      <dgm:spPr/>
      <dgm:t>
        <a:bodyPr/>
        <a:lstStyle/>
        <a:p>
          <a:endParaRPr lang="ru-RU"/>
        </a:p>
      </dgm:t>
    </dgm:pt>
    <dgm:pt modelId="{8E7D19D1-AC63-40A7-ADD4-80DC940B4353}">
      <dgm:prSet phldrT="[Текст]" custT="1"/>
      <dgm:spPr>
        <a:solidFill>
          <a:srgbClr val="336699"/>
        </a:solidFill>
        <a:ln>
          <a:noFill/>
        </a:ln>
        <a:effectLst>
          <a:glow rad="139700">
            <a:schemeClr val="accent5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800" b="1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тема 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педагогического опыта не 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раскрыта (4 и более замечаний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r>
            <a:rPr lang="ru-RU" sz="2800" b="1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2800" b="1" i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BF3017A-5039-43A7-81B6-0278BC701BB0}" type="parTrans" cxnId="{2DF919A2-2A3D-4CB6-91ED-E3A01F1CD2D5}">
      <dgm:prSet/>
      <dgm:spPr/>
      <dgm:t>
        <a:bodyPr/>
        <a:lstStyle/>
        <a:p>
          <a:endParaRPr lang="ru-RU"/>
        </a:p>
      </dgm:t>
    </dgm:pt>
    <dgm:pt modelId="{221DE4F1-CDAB-4CA9-A2B2-C9935E304C8F}" type="sibTrans" cxnId="{2DF919A2-2A3D-4CB6-91ED-E3A01F1CD2D5}">
      <dgm:prSet/>
      <dgm:spPr/>
      <dgm:t>
        <a:bodyPr/>
        <a:lstStyle/>
        <a:p>
          <a:endParaRPr lang="ru-RU"/>
        </a:p>
      </dgm:t>
    </dgm:pt>
    <dgm:pt modelId="{F77B80FE-8B22-4B65-BD24-8A30F23A1960}">
      <dgm:prSet phldrT="[Текст]" custT="1"/>
      <dgm:spPr>
        <a:solidFill>
          <a:srgbClr val="336699"/>
        </a:solidFill>
        <a:ln>
          <a:noFill/>
        </a:ln>
        <a:effectLst>
          <a:glow rad="139700">
            <a:schemeClr val="accent5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800" b="1" i="1" u="none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  тема </a:t>
          </a:r>
          <a:r>
            <a:rPr lang="ru-RU" sz="2800" b="1" i="1" u="none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педагогического опыта раскрыта </a:t>
          </a:r>
          <a:r>
            <a:rPr lang="ru-RU" sz="2800" b="1" i="1" u="none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частично (не более 2 замечаний);</a:t>
          </a:r>
          <a:endParaRPr lang="ru-RU" sz="2800" b="1" i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65395D4-FDA0-483B-97B9-9FF79AB28E22}" type="sibTrans" cxnId="{9589ADEC-88D9-43B7-9C01-1DA6674DFA93}">
      <dgm:prSet/>
      <dgm:spPr/>
      <dgm:t>
        <a:bodyPr/>
        <a:lstStyle/>
        <a:p>
          <a:endParaRPr lang="ru-RU"/>
        </a:p>
      </dgm:t>
    </dgm:pt>
    <dgm:pt modelId="{999E1D78-40D9-4136-B478-9EF7CF86BC24}" type="parTrans" cxnId="{9589ADEC-88D9-43B7-9C01-1DA6674DFA93}">
      <dgm:prSet/>
      <dgm:spPr/>
      <dgm:t>
        <a:bodyPr/>
        <a:lstStyle/>
        <a:p>
          <a:endParaRPr lang="ru-RU"/>
        </a:p>
      </dgm:t>
    </dgm:pt>
    <dgm:pt modelId="{51237F25-2DD9-4837-AF49-8DABC72226E5}" type="pres">
      <dgm:prSet presAssocID="{D2DA557C-12BB-4E92-AA88-0994F2BD938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7906D2C3-B85A-4F4C-83C3-262D52780BCA}" type="pres">
      <dgm:prSet presAssocID="{D2DA557C-12BB-4E92-AA88-0994F2BD9385}" presName="Name1" presStyleCnt="0"/>
      <dgm:spPr/>
    </dgm:pt>
    <dgm:pt modelId="{B9E1B4C5-4347-4203-869F-C1C7E8BAB21A}" type="pres">
      <dgm:prSet presAssocID="{D2DA557C-12BB-4E92-AA88-0994F2BD9385}" presName="cycle" presStyleCnt="0"/>
      <dgm:spPr/>
    </dgm:pt>
    <dgm:pt modelId="{670DDFCF-5B7C-48BB-9AE4-ABC81CD854CE}" type="pres">
      <dgm:prSet presAssocID="{D2DA557C-12BB-4E92-AA88-0994F2BD9385}" presName="srcNode" presStyleLbl="node1" presStyleIdx="0" presStyleCnt="4"/>
      <dgm:spPr/>
    </dgm:pt>
    <dgm:pt modelId="{F3D88D62-A170-424C-A2CE-482B5A2B0688}" type="pres">
      <dgm:prSet presAssocID="{D2DA557C-12BB-4E92-AA88-0994F2BD9385}" presName="conn" presStyleLbl="parChTrans1D2" presStyleIdx="0" presStyleCnt="1"/>
      <dgm:spPr/>
      <dgm:t>
        <a:bodyPr/>
        <a:lstStyle/>
        <a:p>
          <a:endParaRPr lang="ru-RU"/>
        </a:p>
      </dgm:t>
    </dgm:pt>
    <dgm:pt modelId="{26C9C5C3-5EDA-431F-BC8E-0EE4E3019662}" type="pres">
      <dgm:prSet presAssocID="{D2DA557C-12BB-4E92-AA88-0994F2BD9385}" presName="extraNode" presStyleLbl="node1" presStyleIdx="0" presStyleCnt="4"/>
      <dgm:spPr/>
    </dgm:pt>
    <dgm:pt modelId="{3C587DE8-3727-4359-9ED7-B47E85A2EA98}" type="pres">
      <dgm:prSet presAssocID="{D2DA557C-12BB-4E92-AA88-0994F2BD9385}" presName="dstNode" presStyleLbl="node1" presStyleIdx="0" presStyleCnt="4"/>
      <dgm:spPr/>
    </dgm:pt>
    <dgm:pt modelId="{E8A16D2E-8C77-4E38-B5A6-759D4C295B25}" type="pres">
      <dgm:prSet presAssocID="{D9C178D8-1EAC-4269-BB43-08CFB63A576B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FF8D7C-43C8-4CB1-B757-3CB2A2D3FD0F}" type="pres">
      <dgm:prSet presAssocID="{D9C178D8-1EAC-4269-BB43-08CFB63A576B}" presName="accent_1" presStyleCnt="0"/>
      <dgm:spPr/>
    </dgm:pt>
    <dgm:pt modelId="{512FB62E-4654-4A66-914D-727B70B0B070}" type="pres">
      <dgm:prSet presAssocID="{D9C178D8-1EAC-4269-BB43-08CFB63A576B}" presName="accentRepeatNode" presStyleLbl="solidFgAcc1" presStyleIdx="0" presStyleCnt="4"/>
      <dgm:spPr>
        <a:solidFill>
          <a:srgbClr val="336699"/>
        </a:solidFill>
        <a:ln>
          <a:noFill/>
        </a:ln>
        <a:effectLst>
          <a:glow rad="228600">
            <a:schemeClr val="accent5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0AD48128-DB00-4D51-9C06-CA5DD24B3E1B}" type="pres">
      <dgm:prSet presAssocID="{F77B80FE-8B22-4B65-BD24-8A30F23A1960}" presName="text_2" presStyleLbl="node1" presStyleIdx="1" presStyleCnt="4" custScaleY="1513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4F7810-11D6-4D85-BA7A-B7CA1379D0A2}" type="pres">
      <dgm:prSet presAssocID="{F77B80FE-8B22-4B65-BD24-8A30F23A1960}" presName="accent_2" presStyleCnt="0"/>
      <dgm:spPr/>
    </dgm:pt>
    <dgm:pt modelId="{F4E8BB1D-73EA-4943-9CC7-F3F3E633FDFB}" type="pres">
      <dgm:prSet presAssocID="{F77B80FE-8B22-4B65-BD24-8A30F23A1960}" presName="accentRepeatNode" presStyleLbl="solidFgAcc1" presStyleIdx="1" presStyleCnt="4"/>
      <dgm:spPr>
        <a:solidFill>
          <a:srgbClr val="336699"/>
        </a:solidFill>
        <a:ln>
          <a:noFill/>
        </a:ln>
        <a:effectLst>
          <a:glow rad="228600">
            <a:schemeClr val="accent5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40BD1E57-583C-43A2-978B-F8785F406EA1}" type="pres">
      <dgm:prSet presAssocID="{1D3C0F76-8853-453A-A301-523F4ACA39A9}" presName="text_3" presStyleLbl="node1" presStyleIdx="2" presStyleCnt="4" custScaleY="1265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D2A85E-46F4-4CB4-9DE4-964B48070282}" type="pres">
      <dgm:prSet presAssocID="{1D3C0F76-8853-453A-A301-523F4ACA39A9}" presName="accent_3" presStyleCnt="0"/>
      <dgm:spPr/>
    </dgm:pt>
    <dgm:pt modelId="{644703C9-FEFC-4486-871A-28536A82FE9F}" type="pres">
      <dgm:prSet presAssocID="{1D3C0F76-8853-453A-A301-523F4ACA39A9}" presName="accentRepeatNode" presStyleLbl="solidFgAcc1" presStyleIdx="2" presStyleCnt="4"/>
      <dgm:spPr>
        <a:solidFill>
          <a:srgbClr val="336699"/>
        </a:solidFill>
        <a:ln>
          <a:noFill/>
        </a:ln>
        <a:effectLst>
          <a:glow rad="228600">
            <a:schemeClr val="accent5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F90FC12B-24A3-4BA6-A849-61FDE30BFB4A}" type="pres">
      <dgm:prSet presAssocID="{8E7D19D1-AC63-40A7-ADD4-80DC940B4353}" presName="text_4" presStyleLbl="node1" presStyleIdx="3" presStyleCnt="4" custScaleY="1414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5A60E1-5FD2-4AAE-B8FA-12AE5D70896E}" type="pres">
      <dgm:prSet presAssocID="{8E7D19D1-AC63-40A7-ADD4-80DC940B4353}" presName="accent_4" presStyleCnt="0"/>
      <dgm:spPr/>
    </dgm:pt>
    <dgm:pt modelId="{0C57FBA9-4760-4C5C-A673-3BC034B5B6EF}" type="pres">
      <dgm:prSet presAssocID="{8E7D19D1-AC63-40A7-ADD4-80DC940B4353}" presName="accentRepeatNode" presStyleLbl="solidFgAcc1" presStyleIdx="3" presStyleCnt="4"/>
      <dgm:spPr>
        <a:solidFill>
          <a:srgbClr val="336699"/>
        </a:solidFill>
        <a:ln>
          <a:noFill/>
        </a:ln>
        <a:effectLst>
          <a:glow rad="228600">
            <a:schemeClr val="accent5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</dgm:ptLst>
  <dgm:cxnLst>
    <dgm:cxn modelId="{1DF4B339-132E-443B-BB07-2A60121C2A37}" type="presOf" srcId="{B18AA4DB-05A9-4C16-B99F-BA023A797610}" destId="{F3D88D62-A170-424C-A2CE-482B5A2B0688}" srcOrd="0" destOrd="0" presId="urn:microsoft.com/office/officeart/2008/layout/VerticalCurvedList"/>
    <dgm:cxn modelId="{8FAEF8E3-BCB8-47BC-9BBD-F0BECFA6CA22}" srcId="{D2DA557C-12BB-4E92-AA88-0994F2BD9385}" destId="{1D3C0F76-8853-453A-A301-523F4ACA39A9}" srcOrd="2" destOrd="0" parTransId="{9CD75BDB-978D-4E38-A364-A7EAE39ACAE0}" sibTransId="{D86393CB-B0A0-41E8-BAF9-313F0307CEDA}"/>
    <dgm:cxn modelId="{D61A4B61-CB77-4171-8786-DD09F25124E1}" type="presOf" srcId="{1D3C0F76-8853-453A-A301-523F4ACA39A9}" destId="{40BD1E57-583C-43A2-978B-F8785F406EA1}" srcOrd="0" destOrd="0" presId="urn:microsoft.com/office/officeart/2008/layout/VerticalCurvedList"/>
    <dgm:cxn modelId="{2DF919A2-2A3D-4CB6-91ED-E3A01F1CD2D5}" srcId="{D2DA557C-12BB-4E92-AA88-0994F2BD9385}" destId="{8E7D19D1-AC63-40A7-ADD4-80DC940B4353}" srcOrd="3" destOrd="0" parTransId="{CBF3017A-5039-43A7-81B6-0278BC701BB0}" sibTransId="{221DE4F1-CDAB-4CA9-A2B2-C9935E304C8F}"/>
    <dgm:cxn modelId="{9589ADEC-88D9-43B7-9C01-1DA6674DFA93}" srcId="{D2DA557C-12BB-4E92-AA88-0994F2BD9385}" destId="{F77B80FE-8B22-4B65-BD24-8A30F23A1960}" srcOrd="1" destOrd="0" parTransId="{999E1D78-40D9-4136-B478-9EF7CF86BC24}" sibTransId="{065395D4-FDA0-483B-97B9-9FF79AB28E22}"/>
    <dgm:cxn modelId="{8CD49C84-A1E6-4EC4-A945-FE806FF0DBEF}" type="presOf" srcId="{D2DA557C-12BB-4E92-AA88-0994F2BD9385}" destId="{51237F25-2DD9-4837-AF49-8DABC72226E5}" srcOrd="0" destOrd="0" presId="urn:microsoft.com/office/officeart/2008/layout/VerticalCurvedList"/>
    <dgm:cxn modelId="{A56A566A-B8A9-4EFE-BF59-F0E0F87EE895}" type="presOf" srcId="{8E7D19D1-AC63-40A7-ADD4-80DC940B4353}" destId="{F90FC12B-24A3-4BA6-A849-61FDE30BFB4A}" srcOrd="0" destOrd="0" presId="urn:microsoft.com/office/officeart/2008/layout/VerticalCurvedList"/>
    <dgm:cxn modelId="{4C1529D0-C799-46A7-9AF4-0D1997D7EE40}" type="presOf" srcId="{D9C178D8-1EAC-4269-BB43-08CFB63A576B}" destId="{E8A16D2E-8C77-4E38-B5A6-759D4C295B25}" srcOrd="0" destOrd="0" presId="urn:microsoft.com/office/officeart/2008/layout/VerticalCurvedList"/>
    <dgm:cxn modelId="{09BEF70F-2C46-4E91-B301-4C7507A23B4D}" srcId="{D2DA557C-12BB-4E92-AA88-0994F2BD9385}" destId="{D9C178D8-1EAC-4269-BB43-08CFB63A576B}" srcOrd="0" destOrd="0" parTransId="{F2992EFD-9E43-4FC4-A8D2-BCAFE4C11C0E}" sibTransId="{B18AA4DB-05A9-4C16-B99F-BA023A797610}"/>
    <dgm:cxn modelId="{77EDC42F-AC17-4E62-BDDF-8D6C8B0B9C4F}" type="presOf" srcId="{F77B80FE-8B22-4B65-BD24-8A30F23A1960}" destId="{0AD48128-DB00-4D51-9C06-CA5DD24B3E1B}" srcOrd="0" destOrd="0" presId="urn:microsoft.com/office/officeart/2008/layout/VerticalCurvedList"/>
    <dgm:cxn modelId="{6E9542BD-ED62-4667-8569-7EF8AEDD69DE}" type="presParOf" srcId="{51237F25-2DD9-4837-AF49-8DABC72226E5}" destId="{7906D2C3-B85A-4F4C-83C3-262D52780BCA}" srcOrd="0" destOrd="0" presId="urn:microsoft.com/office/officeart/2008/layout/VerticalCurvedList"/>
    <dgm:cxn modelId="{D208DE22-C0DE-43C1-AEC4-56B33A781EF2}" type="presParOf" srcId="{7906D2C3-B85A-4F4C-83C3-262D52780BCA}" destId="{B9E1B4C5-4347-4203-869F-C1C7E8BAB21A}" srcOrd="0" destOrd="0" presId="urn:microsoft.com/office/officeart/2008/layout/VerticalCurvedList"/>
    <dgm:cxn modelId="{E45F3BA1-7128-4FCC-94AF-776F07D6AFB3}" type="presParOf" srcId="{B9E1B4C5-4347-4203-869F-C1C7E8BAB21A}" destId="{670DDFCF-5B7C-48BB-9AE4-ABC81CD854CE}" srcOrd="0" destOrd="0" presId="urn:microsoft.com/office/officeart/2008/layout/VerticalCurvedList"/>
    <dgm:cxn modelId="{E557A3C4-799A-4942-89E3-1A48CB8DD9B3}" type="presParOf" srcId="{B9E1B4C5-4347-4203-869F-C1C7E8BAB21A}" destId="{F3D88D62-A170-424C-A2CE-482B5A2B0688}" srcOrd="1" destOrd="0" presId="urn:microsoft.com/office/officeart/2008/layout/VerticalCurvedList"/>
    <dgm:cxn modelId="{9C4AF788-0A5C-408B-85E8-2042B2484F97}" type="presParOf" srcId="{B9E1B4C5-4347-4203-869F-C1C7E8BAB21A}" destId="{26C9C5C3-5EDA-431F-BC8E-0EE4E3019662}" srcOrd="2" destOrd="0" presId="urn:microsoft.com/office/officeart/2008/layout/VerticalCurvedList"/>
    <dgm:cxn modelId="{C53DBC83-0931-4CD9-8F67-815F31851978}" type="presParOf" srcId="{B9E1B4C5-4347-4203-869F-C1C7E8BAB21A}" destId="{3C587DE8-3727-4359-9ED7-B47E85A2EA98}" srcOrd="3" destOrd="0" presId="urn:microsoft.com/office/officeart/2008/layout/VerticalCurvedList"/>
    <dgm:cxn modelId="{6334DCE3-8457-4F82-B5EA-143D14534D8C}" type="presParOf" srcId="{7906D2C3-B85A-4F4C-83C3-262D52780BCA}" destId="{E8A16D2E-8C77-4E38-B5A6-759D4C295B25}" srcOrd="1" destOrd="0" presId="urn:microsoft.com/office/officeart/2008/layout/VerticalCurvedList"/>
    <dgm:cxn modelId="{6D094B1D-D4B7-4A3F-B338-8026964ECFAE}" type="presParOf" srcId="{7906D2C3-B85A-4F4C-83C3-262D52780BCA}" destId="{2AFF8D7C-43C8-4CB1-B757-3CB2A2D3FD0F}" srcOrd="2" destOrd="0" presId="urn:microsoft.com/office/officeart/2008/layout/VerticalCurvedList"/>
    <dgm:cxn modelId="{FD09E0F9-24B6-41F8-8CB2-74A9C4BC4483}" type="presParOf" srcId="{2AFF8D7C-43C8-4CB1-B757-3CB2A2D3FD0F}" destId="{512FB62E-4654-4A66-914D-727B70B0B070}" srcOrd="0" destOrd="0" presId="urn:microsoft.com/office/officeart/2008/layout/VerticalCurvedList"/>
    <dgm:cxn modelId="{B3B40548-5169-45B7-A9CF-810EF5C3D283}" type="presParOf" srcId="{7906D2C3-B85A-4F4C-83C3-262D52780BCA}" destId="{0AD48128-DB00-4D51-9C06-CA5DD24B3E1B}" srcOrd="3" destOrd="0" presId="urn:microsoft.com/office/officeart/2008/layout/VerticalCurvedList"/>
    <dgm:cxn modelId="{F42987E6-5C8B-4D83-B6EB-EC35529C7CB9}" type="presParOf" srcId="{7906D2C3-B85A-4F4C-83C3-262D52780BCA}" destId="{DE4F7810-11D6-4D85-BA7A-B7CA1379D0A2}" srcOrd="4" destOrd="0" presId="urn:microsoft.com/office/officeart/2008/layout/VerticalCurvedList"/>
    <dgm:cxn modelId="{07E48965-6EF4-42E0-9925-3D224295C1B4}" type="presParOf" srcId="{DE4F7810-11D6-4D85-BA7A-B7CA1379D0A2}" destId="{F4E8BB1D-73EA-4943-9CC7-F3F3E633FDFB}" srcOrd="0" destOrd="0" presId="urn:microsoft.com/office/officeart/2008/layout/VerticalCurvedList"/>
    <dgm:cxn modelId="{69942409-9A16-438E-86F4-1BB6917934E8}" type="presParOf" srcId="{7906D2C3-B85A-4F4C-83C3-262D52780BCA}" destId="{40BD1E57-583C-43A2-978B-F8785F406EA1}" srcOrd="5" destOrd="0" presId="urn:microsoft.com/office/officeart/2008/layout/VerticalCurvedList"/>
    <dgm:cxn modelId="{837B6B4E-E486-495A-B396-5E6AE0DFEEA1}" type="presParOf" srcId="{7906D2C3-B85A-4F4C-83C3-262D52780BCA}" destId="{8ED2A85E-46F4-4CB4-9DE4-964B48070282}" srcOrd="6" destOrd="0" presId="urn:microsoft.com/office/officeart/2008/layout/VerticalCurvedList"/>
    <dgm:cxn modelId="{A57D2132-98FF-4B87-A4A0-E5B65F9358F9}" type="presParOf" srcId="{8ED2A85E-46F4-4CB4-9DE4-964B48070282}" destId="{644703C9-FEFC-4486-871A-28536A82FE9F}" srcOrd="0" destOrd="0" presId="urn:microsoft.com/office/officeart/2008/layout/VerticalCurvedList"/>
    <dgm:cxn modelId="{18472258-CF32-441C-841D-06A6368A7127}" type="presParOf" srcId="{7906D2C3-B85A-4F4C-83C3-262D52780BCA}" destId="{F90FC12B-24A3-4BA6-A849-61FDE30BFB4A}" srcOrd="7" destOrd="0" presId="urn:microsoft.com/office/officeart/2008/layout/VerticalCurvedList"/>
    <dgm:cxn modelId="{53A74998-3737-45E6-B9A8-6BFEE651E70D}" type="presParOf" srcId="{7906D2C3-B85A-4F4C-83C3-262D52780BCA}" destId="{395A60E1-5FD2-4AAE-B8FA-12AE5D70896E}" srcOrd="8" destOrd="0" presId="urn:microsoft.com/office/officeart/2008/layout/VerticalCurvedList"/>
    <dgm:cxn modelId="{C95C1680-2A82-4471-B3C1-C0F84D061023}" type="presParOf" srcId="{395A60E1-5FD2-4AAE-B8FA-12AE5D70896E}" destId="{0C57FBA9-4760-4C5C-A673-3BC034B5B6E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2DA557C-12BB-4E92-AA88-0994F2BD9385}" type="doc">
      <dgm:prSet loTypeId="urn:microsoft.com/office/officeart/2008/layout/VerticalCurvedLis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D9C178D8-1EAC-4269-BB43-08CFB63A576B}">
      <dgm:prSet phldrT="[Текст]" custT="1"/>
      <dgm:spPr>
        <a:solidFill>
          <a:srgbClr val="336699"/>
        </a:solidFill>
        <a:ln>
          <a:noFill/>
        </a:ln>
        <a:effectLst>
          <a:glow rad="139700">
            <a:schemeClr val="accent5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800" b="1" i="1" u="none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  объем научной литературы достаточный; </a:t>
          </a:r>
          <a:endParaRPr lang="ru-RU" sz="2800" b="1" i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2992EFD-9E43-4FC4-A8D2-BCAFE4C11C0E}" type="parTrans" cxnId="{09BEF70F-2C46-4E91-B301-4C7507A23B4D}">
      <dgm:prSet/>
      <dgm:spPr/>
      <dgm:t>
        <a:bodyPr/>
        <a:lstStyle/>
        <a:p>
          <a:endParaRPr lang="ru-RU"/>
        </a:p>
      </dgm:t>
    </dgm:pt>
    <dgm:pt modelId="{B18AA4DB-05A9-4C16-B99F-BA023A797610}" type="sibTrans" cxnId="{09BEF70F-2C46-4E91-B301-4C7507A23B4D}">
      <dgm:prSet/>
      <dgm:spPr/>
      <dgm:t>
        <a:bodyPr/>
        <a:lstStyle/>
        <a:p>
          <a:endParaRPr lang="ru-RU"/>
        </a:p>
      </dgm:t>
    </dgm:pt>
    <dgm:pt modelId="{1D3C0F76-8853-453A-A301-523F4ACA39A9}">
      <dgm:prSet phldrT="[Текст]" custT="1"/>
      <dgm:spPr>
        <a:solidFill>
          <a:srgbClr val="336699"/>
        </a:solidFill>
        <a:ln>
          <a:noFill/>
        </a:ln>
        <a:effectLst>
          <a:glow rad="139700">
            <a:schemeClr val="accent5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объем научной литературы недостаточный (не более 3 замечаний); </a:t>
          </a:r>
          <a:endParaRPr lang="ru-RU" sz="2800" b="1" i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CD75BDB-978D-4E38-A364-A7EAE39ACAE0}" type="parTrans" cxnId="{8FAEF8E3-BCB8-47BC-9BBD-F0BECFA6CA22}">
      <dgm:prSet/>
      <dgm:spPr/>
      <dgm:t>
        <a:bodyPr/>
        <a:lstStyle/>
        <a:p>
          <a:endParaRPr lang="ru-RU"/>
        </a:p>
      </dgm:t>
    </dgm:pt>
    <dgm:pt modelId="{D86393CB-B0A0-41E8-BAF9-313F0307CEDA}" type="sibTrans" cxnId="{8FAEF8E3-BCB8-47BC-9BBD-F0BECFA6CA22}">
      <dgm:prSet/>
      <dgm:spPr/>
      <dgm:t>
        <a:bodyPr/>
        <a:lstStyle/>
        <a:p>
          <a:endParaRPr lang="ru-RU"/>
        </a:p>
      </dgm:t>
    </dgm:pt>
    <dgm:pt modelId="{8E7D19D1-AC63-40A7-ADD4-80DC940B4353}">
      <dgm:prSet phldrT="[Текст]" custT="1"/>
      <dgm:spPr>
        <a:solidFill>
          <a:srgbClr val="336699"/>
        </a:solidFill>
        <a:ln>
          <a:noFill/>
        </a:ln>
        <a:effectLst>
          <a:glow rad="139700">
            <a:schemeClr val="accent5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800" b="1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объем научной литературы недостаточный (4 и более замечаний). </a:t>
          </a:r>
          <a:endParaRPr lang="ru-RU" sz="2800" b="1" i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BF3017A-5039-43A7-81B6-0278BC701BB0}" type="parTrans" cxnId="{2DF919A2-2A3D-4CB6-91ED-E3A01F1CD2D5}">
      <dgm:prSet/>
      <dgm:spPr/>
      <dgm:t>
        <a:bodyPr/>
        <a:lstStyle/>
        <a:p>
          <a:endParaRPr lang="ru-RU"/>
        </a:p>
      </dgm:t>
    </dgm:pt>
    <dgm:pt modelId="{221DE4F1-CDAB-4CA9-A2B2-C9935E304C8F}" type="sibTrans" cxnId="{2DF919A2-2A3D-4CB6-91ED-E3A01F1CD2D5}">
      <dgm:prSet/>
      <dgm:spPr/>
      <dgm:t>
        <a:bodyPr/>
        <a:lstStyle/>
        <a:p>
          <a:endParaRPr lang="ru-RU"/>
        </a:p>
      </dgm:t>
    </dgm:pt>
    <dgm:pt modelId="{F77B80FE-8B22-4B65-BD24-8A30F23A1960}">
      <dgm:prSet phldrT="[Текст]" custT="1"/>
      <dgm:spPr>
        <a:solidFill>
          <a:srgbClr val="336699"/>
        </a:solidFill>
        <a:ln>
          <a:noFill/>
        </a:ln>
        <a:effectLst>
          <a:glow rad="139700">
            <a:schemeClr val="accent5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800" b="1" i="1" u="none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  объем научной литературы недостаточный (не более 2 замечаний);</a:t>
          </a:r>
          <a:endParaRPr lang="ru-RU" sz="2800" b="1" i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65395D4-FDA0-483B-97B9-9FF79AB28E22}" type="sibTrans" cxnId="{9589ADEC-88D9-43B7-9C01-1DA6674DFA93}">
      <dgm:prSet/>
      <dgm:spPr/>
      <dgm:t>
        <a:bodyPr/>
        <a:lstStyle/>
        <a:p>
          <a:endParaRPr lang="ru-RU"/>
        </a:p>
      </dgm:t>
    </dgm:pt>
    <dgm:pt modelId="{999E1D78-40D9-4136-B478-9EF7CF86BC24}" type="parTrans" cxnId="{9589ADEC-88D9-43B7-9C01-1DA6674DFA93}">
      <dgm:prSet/>
      <dgm:spPr/>
      <dgm:t>
        <a:bodyPr/>
        <a:lstStyle/>
        <a:p>
          <a:endParaRPr lang="ru-RU"/>
        </a:p>
      </dgm:t>
    </dgm:pt>
    <dgm:pt modelId="{51237F25-2DD9-4837-AF49-8DABC72226E5}" type="pres">
      <dgm:prSet presAssocID="{D2DA557C-12BB-4E92-AA88-0994F2BD938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7906D2C3-B85A-4F4C-83C3-262D52780BCA}" type="pres">
      <dgm:prSet presAssocID="{D2DA557C-12BB-4E92-AA88-0994F2BD9385}" presName="Name1" presStyleCnt="0"/>
      <dgm:spPr/>
    </dgm:pt>
    <dgm:pt modelId="{B9E1B4C5-4347-4203-869F-C1C7E8BAB21A}" type="pres">
      <dgm:prSet presAssocID="{D2DA557C-12BB-4E92-AA88-0994F2BD9385}" presName="cycle" presStyleCnt="0"/>
      <dgm:spPr/>
    </dgm:pt>
    <dgm:pt modelId="{670DDFCF-5B7C-48BB-9AE4-ABC81CD854CE}" type="pres">
      <dgm:prSet presAssocID="{D2DA557C-12BB-4E92-AA88-0994F2BD9385}" presName="srcNode" presStyleLbl="node1" presStyleIdx="0" presStyleCnt="4"/>
      <dgm:spPr/>
    </dgm:pt>
    <dgm:pt modelId="{F3D88D62-A170-424C-A2CE-482B5A2B0688}" type="pres">
      <dgm:prSet presAssocID="{D2DA557C-12BB-4E92-AA88-0994F2BD9385}" presName="conn" presStyleLbl="parChTrans1D2" presStyleIdx="0" presStyleCnt="1"/>
      <dgm:spPr/>
      <dgm:t>
        <a:bodyPr/>
        <a:lstStyle/>
        <a:p>
          <a:endParaRPr lang="ru-RU"/>
        </a:p>
      </dgm:t>
    </dgm:pt>
    <dgm:pt modelId="{26C9C5C3-5EDA-431F-BC8E-0EE4E3019662}" type="pres">
      <dgm:prSet presAssocID="{D2DA557C-12BB-4E92-AA88-0994F2BD9385}" presName="extraNode" presStyleLbl="node1" presStyleIdx="0" presStyleCnt="4"/>
      <dgm:spPr/>
    </dgm:pt>
    <dgm:pt modelId="{3C587DE8-3727-4359-9ED7-B47E85A2EA98}" type="pres">
      <dgm:prSet presAssocID="{D2DA557C-12BB-4E92-AA88-0994F2BD9385}" presName="dstNode" presStyleLbl="node1" presStyleIdx="0" presStyleCnt="4"/>
      <dgm:spPr/>
    </dgm:pt>
    <dgm:pt modelId="{E8A16D2E-8C77-4E38-B5A6-759D4C295B25}" type="pres">
      <dgm:prSet presAssocID="{D9C178D8-1EAC-4269-BB43-08CFB63A576B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FF8D7C-43C8-4CB1-B757-3CB2A2D3FD0F}" type="pres">
      <dgm:prSet presAssocID="{D9C178D8-1EAC-4269-BB43-08CFB63A576B}" presName="accent_1" presStyleCnt="0"/>
      <dgm:spPr/>
    </dgm:pt>
    <dgm:pt modelId="{512FB62E-4654-4A66-914D-727B70B0B070}" type="pres">
      <dgm:prSet presAssocID="{D9C178D8-1EAC-4269-BB43-08CFB63A576B}" presName="accentRepeatNode" presStyleLbl="solidFgAcc1" presStyleIdx="0" presStyleCnt="4"/>
      <dgm:spPr>
        <a:solidFill>
          <a:srgbClr val="336699"/>
        </a:solidFill>
        <a:ln>
          <a:noFill/>
        </a:ln>
        <a:effectLst>
          <a:glow rad="228600">
            <a:schemeClr val="accent5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0AD48128-DB00-4D51-9C06-CA5DD24B3E1B}" type="pres">
      <dgm:prSet presAssocID="{F77B80FE-8B22-4B65-BD24-8A30F23A1960}" presName="text_2" presStyleLbl="node1" presStyleIdx="1" presStyleCnt="4" custScaleY="1161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4F7810-11D6-4D85-BA7A-B7CA1379D0A2}" type="pres">
      <dgm:prSet presAssocID="{F77B80FE-8B22-4B65-BD24-8A30F23A1960}" presName="accent_2" presStyleCnt="0"/>
      <dgm:spPr/>
    </dgm:pt>
    <dgm:pt modelId="{F4E8BB1D-73EA-4943-9CC7-F3F3E633FDFB}" type="pres">
      <dgm:prSet presAssocID="{F77B80FE-8B22-4B65-BD24-8A30F23A1960}" presName="accentRepeatNode" presStyleLbl="solidFgAcc1" presStyleIdx="1" presStyleCnt="4"/>
      <dgm:spPr>
        <a:solidFill>
          <a:srgbClr val="336699"/>
        </a:solidFill>
        <a:ln>
          <a:noFill/>
        </a:ln>
        <a:effectLst>
          <a:glow rad="228600">
            <a:schemeClr val="accent5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40BD1E57-583C-43A2-978B-F8785F406EA1}" type="pres">
      <dgm:prSet presAssocID="{1D3C0F76-8853-453A-A301-523F4ACA39A9}" presName="text_3" presStyleLbl="node1" presStyleIdx="2" presStyleCnt="4" custScaleY="1202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D2A85E-46F4-4CB4-9DE4-964B48070282}" type="pres">
      <dgm:prSet presAssocID="{1D3C0F76-8853-453A-A301-523F4ACA39A9}" presName="accent_3" presStyleCnt="0"/>
      <dgm:spPr/>
    </dgm:pt>
    <dgm:pt modelId="{644703C9-FEFC-4486-871A-28536A82FE9F}" type="pres">
      <dgm:prSet presAssocID="{1D3C0F76-8853-453A-A301-523F4ACA39A9}" presName="accentRepeatNode" presStyleLbl="solidFgAcc1" presStyleIdx="2" presStyleCnt="4"/>
      <dgm:spPr>
        <a:solidFill>
          <a:srgbClr val="336699"/>
        </a:solidFill>
        <a:ln>
          <a:noFill/>
        </a:ln>
        <a:effectLst>
          <a:glow rad="228600">
            <a:schemeClr val="accent5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F90FC12B-24A3-4BA6-A849-61FDE30BFB4A}" type="pres">
      <dgm:prSet presAssocID="{8E7D19D1-AC63-40A7-ADD4-80DC940B4353}" presName="text_4" presStyleLbl="node1" presStyleIdx="3" presStyleCnt="4" custScaleY="1321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5A60E1-5FD2-4AAE-B8FA-12AE5D70896E}" type="pres">
      <dgm:prSet presAssocID="{8E7D19D1-AC63-40A7-ADD4-80DC940B4353}" presName="accent_4" presStyleCnt="0"/>
      <dgm:spPr/>
    </dgm:pt>
    <dgm:pt modelId="{0C57FBA9-4760-4C5C-A673-3BC034B5B6EF}" type="pres">
      <dgm:prSet presAssocID="{8E7D19D1-AC63-40A7-ADD4-80DC940B4353}" presName="accentRepeatNode" presStyleLbl="solidFgAcc1" presStyleIdx="3" presStyleCnt="4"/>
      <dgm:spPr>
        <a:solidFill>
          <a:srgbClr val="336699"/>
        </a:solidFill>
        <a:ln>
          <a:noFill/>
        </a:ln>
        <a:effectLst>
          <a:glow rad="228600">
            <a:schemeClr val="accent5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</dgm:ptLst>
  <dgm:cxnLst>
    <dgm:cxn modelId="{1DF4B339-132E-443B-BB07-2A60121C2A37}" type="presOf" srcId="{B18AA4DB-05A9-4C16-B99F-BA023A797610}" destId="{F3D88D62-A170-424C-A2CE-482B5A2B0688}" srcOrd="0" destOrd="0" presId="urn:microsoft.com/office/officeart/2008/layout/VerticalCurvedList"/>
    <dgm:cxn modelId="{8FAEF8E3-BCB8-47BC-9BBD-F0BECFA6CA22}" srcId="{D2DA557C-12BB-4E92-AA88-0994F2BD9385}" destId="{1D3C0F76-8853-453A-A301-523F4ACA39A9}" srcOrd="2" destOrd="0" parTransId="{9CD75BDB-978D-4E38-A364-A7EAE39ACAE0}" sibTransId="{D86393CB-B0A0-41E8-BAF9-313F0307CEDA}"/>
    <dgm:cxn modelId="{D61A4B61-CB77-4171-8786-DD09F25124E1}" type="presOf" srcId="{1D3C0F76-8853-453A-A301-523F4ACA39A9}" destId="{40BD1E57-583C-43A2-978B-F8785F406EA1}" srcOrd="0" destOrd="0" presId="urn:microsoft.com/office/officeart/2008/layout/VerticalCurvedList"/>
    <dgm:cxn modelId="{2DF919A2-2A3D-4CB6-91ED-E3A01F1CD2D5}" srcId="{D2DA557C-12BB-4E92-AA88-0994F2BD9385}" destId="{8E7D19D1-AC63-40A7-ADD4-80DC940B4353}" srcOrd="3" destOrd="0" parTransId="{CBF3017A-5039-43A7-81B6-0278BC701BB0}" sibTransId="{221DE4F1-CDAB-4CA9-A2B2-C9935E304C8F}"/>
    <dgm:cxn modelId="{9589ADEC-88D9-43B7-9C01-1DA6674DFA93}" srcId="{D2DA557C-12BB-4E92-AA88-0994F2BD9385}" destId="{F77B80FE-8B22-4B65-BD24-8A30F23A1960}" srcOrd="1" destOrd="0" parTransId="{999E1D78-40D9-4136-B478-9EF7CF86BC24}" sibTransId="{065395D4-FDA0-483B-97B9-9FF79AB28E22}"/>
    <dgm:cxn modelId="{8CD49C84-A1E6-4EC4-A945-FE806FF0DBEF}" type="presOf" srcId="{D2DA557C-12BB-4E92-AA88-0994F2BD9385}" destId="{51237F25-2DD9-4837-AF49-8DABC72226E5}" srcOrd="0" destOrd="0" presId="urn:microsoft.com/office/officeart/2008/layout/VerticalCurvedList"/>
    <dgm:cxn modelId="{A56A566A-B8A9-4EFE-BF59-F0E0F87EE895}" type="presOf" srcId="{8E7D19D1-AC63-40A7-ADD4-80DC940B4353}" destId="{F90FC12B-24A3-4BA6-A849-61FDE30BFB4A}" srcOrd="0" destOrd="0" presId="urn:microsoft.com/office/officeart/2008/layout/VerticalCurvedList"/>
    <dgm:cxn modelId="{4C1529D0-C799-46A7-9AF4-0D1997D7EE40}" type="presOf" srcId="{D9C178D8-1EAC-4269-BB43-08CFB63A576B}" destId="{E8A16D2E-8C77-4E38-B5A6-759D4C295B25}" srcOrd="0" destOrd="0" presId="urn:microsoft.com/office/officeart/2008/layout/VerticalCurvedList"/>
    <dgm:cxn modelId="{09BEF70F-2C46-4E91-B301-4C7507A23B4D}" srcId="{D2DA557C-12BB-4E92-AA88-0994F2BD9385}" destId="{D9C178D8-1EAC-4269-BB43-08CFB63A576B}" srcOrd="0" destOrd="0" parTransId="{F2992EFD-9E43-4FC4-A8D2-BCAFE4C11C0E}" sibTransId="{B18AA4DB-05A9-4C16-B99F-BA023A797610}"/>
    <dgm:cxn modelId="{77EDC42F-AC17-4E62-BDDF-8D6C8B0B9C4F}" type="presOf" srcId="{F77B80FE-8B22-4B65-BD24-8A30F23A1960}" destId="{0AD48128-DB00-4D51-9C06-CA5DD24B3E1B}" srcOrd="0" destOrd="0" presId="urn:microsoft.com/office/officeart/2008/layout/VerticalCurvedList"/>
    <dgm:cxn modelId="{6E9542BD-ED62-4667-8569-7EF8AEDD69DE}" type="presParOf" srcId="{51237F25-2DD9-4837-AF49-8DABC72226E5}" destId="{7906D2C3-B85A-4F4C-83C3-262D52780BCA}" srcOrd="0" destOrd="0" presId="urn:microsoft.com/office/officeart/2008/layout/VerticalCurvedList"/>
    <dgm:cxn modelId="{D208DE22-C0DE-43C1-AEC4-56B33A781EF2}" type="presParOf" srcId="{7906D2C3-B85A-4F4C-83C3-262D52780BCA}" destId="{B9E1B4C5-4347-4203-869F-C1C7E8BAB21A}" srcOrd="0" destOrd="0" presId="urn:microsoft.com/office/officeart/2008/layout/VerticalCurvedList"/>
    <dgm:cxn modelId="{E45F3BA1-7128-4FCC-94AF-776F07D6AFB3}" type="presParOf" srcId="{B9E1B4C5-4347-4203-869F-C1C7E8BAB21A}" destId="{670DDFCF-5B7C-48BB-9AE4-ABC81CD854CE}" srcOrd="0" destOrd="0" presId="urn:microsoft.com/office/officeart/2008/layout/VerticalCurvedList"/>
    <dgm:cxn modelId="{E557A3C4-799A-4942-89E3-1A48CB8DD9B3}" type="presParOf" srcId="{B9E1B4C5-4347-4203-869F-C1C7E8BAB21A}" destId="{F3D88D62-A170-424C-A2CE-482B5A2B0688}" srcOrd="1" destOrd="0" presId="urn:microsoft.com/office/officeart/2008/layout/VerticalCurvedList"/>
    <dgm:cxn modelId="{9C4AF788-0A5C-408B-85E8-2042B2484F97}" type="presParOf" srcId="{B9E1B4C5-4347-4203-869F-C1C7E8BAB21A}" destId="{26C9C5C3-5EDA-431F-BC8E-0EE4E3019662}" srcOrd="2" destOrd="0" presId="urn:microsoft.com/office/officeart/2008/layout/VerticalCurvedList"/>
    <dgm:cxn modelId="{C53DBC83-0931-4CD9-8F67-815F31851978}" type="presParOf" srcId="{B9E1B4C5-4347-4203-869F-C1C7E8BAB21A}" destId="{3C587DE8-3727-4359-9ED7-B47E85A2EA98}" srcOrd="3" destOrd="0" presId="urn:microsoft.com/office/officeart/2008/layout/VerticalCurvedList"/>
    <dgm:cxn modelId="{6334DCE3-8457-4F82-B5EA-143D14534D8C}" type="presParOf" srcId="{7906D2C3-B85A-4F4C-83C3-262D52780BCA}" destId="{E8A16D2E-8C77-4E38-B5A6-759D4C295B25}" srcOrd="1" destOrd="0" presId="urn:microsoft.com/office/officeart/2008/layout/VerticalCurvedList"/>
    <dgm:cxn modelId="{6D094B1D-D4B7-4A3F-B338-8026964ECFAE}" type="presParOf" srcId="{7906D2C3-B85A-4F4C-83C3-262D52780BCA}" destId="{2AFF8D7C-43C8-4CB1-B757-3CB2A2D3FD0F}" srcOrd="2" destOrd="0" presId="urn:microsoft.com/office/officeart/2008/layout/VerticalCurvedList"/>
    <dgm:cxn modelId="{FD09E0F9-24B6-41F8-8CB2-74A9C4BC4483}" type="presParOf" srcId="{2AFF8D7C-43C8-4CB1-B757-3CB2A2D3FD0F}" destId="{512FB62E-4654-4A66-914D-727B70B0B070}" srcOrd="0" destOrd="0" presId="urn:microsoft.com/office/officeart/2008/layout/VerticalCurvedList"/>
    <dgm:cxn modelId="{B3B40548-5169-45B7-A9CF-810EF5C3D283}" type="presParOf" srcId="{7906D2C3-B85A-4F4C-83C3-262D52780BCA}" destId="{0AD48128-DB00-4D51-9C06-CA5DD24B3E1B}" srcOrd="3" destOrd="0" presId="urn:microsoft.com/office/officeart/2008/layout/VerticalCurvedList"/>
    <dgm:cxn modelId="{F42987E6-5C8B-4D83-B6EB-EC35529C7CB9}" type="presParOf" srcId="{7906D2C3-B85A-4F4C-83C3-262D52780BCA}" destId="{DE4F7810-11D6-4D85-BA7A-B7CA1379D0A2}" srcOrd="4" destOrd="0" presId="urn:microsoft.com/office/officeart/2008/layout/VerticalCurvedList"/>
    <dgm:cxn modelId="{07E48965-6EF4-42E0-9925-3D224295C1B4}" type="presParOf" srcId="{DE4F7810-11D6-4D85-BA7A-B7CA1379D0A2}" destId="{F4E8BB1D-73EA-4943-9CC7-F3F3E633FDFB}" srcOrd="0" destOrd="0" presId="urn:microsoft.com/office/officeart/2008/layout/VerticalCurvedList"/>
    <dgm:cxn modelId="{69942409-9A16-438E-86F4-1BB6917934E8}" type="presParOf" srcId="{7906D2C3-B85A-4F4C-83C3-262D52780BCA}" destId="{40BD1E57-583C-43A2-978B-F8785F406EA1}" srcOrd="5" destOrd="0" presId="urn:microsoft.com/office/officeart/2008/layout/VerticalCurvedList"/>
    <dgm:cxn modelId="{837B6B4E-E486-495A-B396-5E6AE0DFEEA1}" type="presParOf" srcId="{7906D2C3-B85A-4F4C-83C3-262D52780BCA}" destId="{8ED2A85E-46F4-4CB4-9DE4-964B48070282}" srcOrd="6" destOrd="0" presId="urn:microsoft.com/office/officeart/2008/layout/VerticalCurvedList"/>
    <dgm:cxn modelId="{A57D2132-98FF-4B87-A4A0-E5B65F9358F9}" type="presParOf" srcId="{8ED2A85E-46F4-4CB4-9DE4-964B48070282}" destId="{644703C9-FEFC-4486-871A-28536A82FE9F}" srcOrd="0" destOrd="0" presId="urn:microsoft.com/office/officeart/2008/layout/VerticalCurvedList"/>
    <dgm:cxn modelId="{18472258-CF32-441C-841D-06A6368A7127}" type="presParOf" srcId="{7906D2C3-B85A-4F4C-83C3-262D52780BCA}" destId="{F90FC12B-24A3-4BA6-A849-61FDE30BFB4A}" srcOrd="7" destOrd="0" presId="urn:microsoft.com/office/officeart/2008/layout/VerticalCurvedList"/>
    <dgm:cxn modelId="{53A74998-3737-45E6-B9A8-6BFEE651E70D}" type="presParOf" srcId="{7906D2C3-B85A-4F4C-83C3-262D52780BCA}" destId="{395A60E1-5FD2-4AAE-B8FA-12AE5D70896E}" srcOrd="8" destOrd="0" presId="urn:microsoft.com/office/officeart/2008/layout/VerticalCurvedList"/>
    <dgm:cxn modelId="{C95C1680-2A82-4471-B3C1-C0F84D061023}" type="presParOf" srcId="{395A60E1-5FD2-4AAE-B8FA-12AE5D70896E}" destId="{0C57FBA9-4760-4C5C-A673-3BC034B5B6E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2DA557C-12BB-4E92-AA88-0994F2BD9385}" type="doc">
      <dgm:prSet loTypeId="urn:microsoft.com/office/officeart/2008/layout/VerticalCurvedLis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D9C178D8-1EAC-4269-BB43-08CFB63A576B}">
      <dgm:prSet phldrT="[Текст]" custT="1"/>
      <dgm:spPr>
        <a:solidFill>
          <a:srgbClr val="336699"/>
        </a:solidFill>
        <a:ln>
          <a:noFill/>
        </a:ln>
        <a:effectLst>
          <a:glow rad="139700">
            <a:schemeClr val="accent5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800" b="1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  </a:t>
          </a:r>
          <a:r>
            <a:rPr lang="ru-RU" sz="2800" b="1" i="1" u="none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информация точная, обоснованная, есть ссылки на источники первичной информации; </a:t>
          </a:r>
          <a:endParaRPr lang="ru-RU" sz="2800" b="1" i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2992EFD-9E43-4FC4-A8D2-BCAFE4C11C0E}" type="parTrans" cxnId="{09BEF70F-2C46-4E91-B301-4C7507A23B4D}">
      <dgm:prSet/>
      <dgm:spPr/>
      <dgm:t>
        <a:bodyPr/>
        <a:lstStyle/>
        <a:p>
          <a:endParaRPr lang="ru-RU"/>
        </a:p>
      </dgm:t>
    </dgm:pt>
    <dgm:pt modelId="{B18AA4DB-05A9-4C16-B99F-BA023A797610}" type="sibTrans" cxnId="{09BEF70F-2C46-4E91-B301-4C7507A23B4D}">
      <dgm:prSet/>
      <dgm:spPr/>
      <dgm:t>
        <a:bodyPr/>
        <a:lstStyle/>
        <a:p>
          <a:endParaRPr lang="ru-RU"/>
        </a:p>
      </dgm:t>
    </dgm:pt>
    <dgm:pt modelId="{1D3C0F76-8853-453A-A301-523F4ACA39A9}">
      <dgm:prSet phldrT="[Текст]" custT="1"/>
      <dgm:spPr>
        <a:solidFill>
          <a:srgbClr val="336699"/>
        </a:solidFill>
        <a:ln>
          <a:noFill/>
        </a:ln>
        <a:effectLst>
          <a:glow rad="139700">
            <a:schemeClr val="accent5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информация имеет замечания по двум требованиям из трех; </a:t>
          </a:r>
          <a:endParaRPr lang="ru-RU" sz="2800" b="1" i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CD75BDB-978D-4E38-A364-A7EAE39ACAE0}" type="parTrans" cxnId="{8FAEF8E3-BCB8-47BC-9BBD-F0BECFA6CA22}">
      <dgm:prSet/>
      <dgm:spPr/>
      <dgm:t>
        <a:bodyPr/>
        <a:lstStyle/>
        <a:p>
          <a:endParaRPr lang="ru-RU"/>
        </a:p>
      </dgm:t>
    </dgm:pt>
    <dgm:pt modelId="{D86393CB-B0A0-41E8-BAF9-313F0307CEDA}" type="sibTrans" cxnId="{8FAEF8E3-BCB8-47BC-9BBD-F0BECFA6CA22}">
      <dgm:prSet/>
      <dgm:spPr/>
      <dgm:t>
        <a:bodyPr/>
        <a:lstStyle/>
        <a:p>
          <a:endParaRPr lang="ru-RU"/>
        </a:p>
      </dgm:t>
    </dgm:pt>
    <dgm:pt modelId="{8E7D19D1-AC63-40A7-ADD4-80DC940B4353}">
      <dgm:prSet phldrT="[Текст]" custT="1"/>
      <dgm:spPr>
        <a:solidFill>
          <a:srgbClr val="336699"/>
        </a:solidFill>
        <a:ln>
          <a:noFill/>
        </a:ln>
        <a:effectLst>
          <a:glow rad="139700">
            <a:schemeClr val="accent5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информация имеет замечания по всем требованиям</a:t>
          </a:r>
          <a:r>
            <a:rPr lang="ru-RU" sz="2800" b="1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2800" b="1" i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BF3017A-5039-43A7-81B6-0278BC701BB0}" type="parTrans" cxnId="{2DF919A2-2A3D-4CB6-91ED-E3A01F1CD2D5}">
      <dgm:prSet/>
      <dgm:spPr/>
      <dgm:t>
        <a:bodyPr/>
        <a:lstStyle/>
        <a:p>
          <a:endParaRPr lang="ru-RU"/>
        </a:p>
      </dgm:t>
    </dgm:pt>
    <dgm:pt modelId="{221DE4F1-CDAB-4CA9-A2B2-C9935E304C8F}" type="sibTrans" cxnId="{2DF919A2-2A3D-4CB6-91ED-E3A01F1CD2D5}">
      <dgm:prSet/>
      <dgm:spPr/>
      <dgm:t>
        <a:bodyPr/>
        <a:lstStyle/>
        <a:p>
          <a:endParaRPr lang="ru-RU"/>
        </a:p>
      </dgm:t>
    </dgm:pt>
    <dgm:pt modelId="{F77B80FE-8B22-4B65-BD24-8A30F23A1960}">
      <dgm:prSet phldrT="[Текст]" custT="1"/>
      <dgm:spPr>
        <a:solidFill>
          <a:srgbClr val="336699"/>
        </a:solidFill>
        <a:ln>
          <a:noFill/>
        </a:ln>
        <a:effectLst>
          <a:glow rad="139700">
            <a:schemeClr val="accent5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800" b="1" i="1" u="none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  информация имеет замечания по одному требованию из трех; </a:t>
          </a:r>
          <a:r>
            <a:rPr lang="ru-RU" sz="2800" b="1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2800" b="1" i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65395D4-FDA0-483B-97B9-9FF79AB28E22}" type="sibTrans" cxnId="{9589ADEC-88D9-43B7-9C01-1DA6674DFA93}">
      <dgm:prSet/>
      <dgm:spPr/>
      <dgm:t>
        <a:bodyPr/>
        <a:lstStyle/>
        <a:p>
          <a:endParaRPr lang="ru-RU"/>
        </a:p>
      </dgm:t>
    </dgm:pt>
    <dgm:pt modelId="{999E1D78-40D9-4136-B478-9EF7CF86BC24}" type="parTrans" cxnId="{9589ADEC-88D9-43B7-9C01-1DA6674DFA93}">
      <dgm:prSet/>
      <dgm:spPr/>
      <dgm:t>
        <a:bodyPr/>
        <a:lstStyle/>
        <a:p>
          <a:endParaRPr lang="ru-RU"/>
        </a:p>
      </dgm:t>
    </dgm:pt>
    <dgm:pt modelId="{51237F25-2DD9-4837-AF49-8DABC72226E5}" type="pres">
      <dgm:prSet presAssocID="{D2DA557C-12BB-4E92-AA88-0994F2BD938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7906D2C3-B85A-4F4C-83C3-262D52780BCA}" type="pres">
      <dgm:prSet presAssocID="{D2DA557C-12BB-4E92-AA88-0994F2BD9385}" presName="Name1" presStyleCnt="0"/>
      <dgm:spPr/>
    </dgm:pt>
    <dgm:pt modelId="{B9E1B4C5-4347-4203-869F-C1C7E8BAB21A}" type="pres">
      <dgm:prSet presAssocID="{D2DA557C-12BB-4E92-AA88-0994F2BD9385}" presName="cycle" presStyleCnt="0"/>
      <dgm:spPr/>
    </dgm:pt>
    <dgm:pt modelId="{670DDFCF-5B7C-48BB-9AE4-ABC81CD854CE}" type="pres">
      <dgm:prSet presAssocID="{D2DA557C-12BB-4E92-AA88-0994F2BD9385}" presName="srcNode" presStyleLbl="node1" presStyleIdx="0" presStyleCnt="4"/>
      <dgm:spPr/>
    </dgm:pt>
    <dgm:pt modelId="{F3D88D62-A170-424C-A2CE-482B5A2B0688}" type="pres">
      <dgm:prSet presAssocID="{D2DA557C-12BB-4E92-AA88-0994F2BD9385}" presName="conn" presStyleLbl="parChTrans1D2" presStyleIdx="0" presStyleCnt="1"/>
      <dgm:spPr/>
      <dgm:t>
        <a:bodyPr/>
        <a:lstStyle/>
        <a:p>
          <a:endParaRPr lang="ru-RU"/>
        </a:p>
      </dgm:t>
    </dgm:pt>
    <dgm:pt modelId="{26C9C5C3-5EDA-431F-BC8E-0EE4E3019662}" type="pres">
      <dgm:prSet presAssocID="{D2DA557C-12BB-4E92-AA88-0994F2BD9385}" presName="extraNode" presStyleLbl="node1" presStyleIdx="0" presStyleCnt="4"/>
      <dgm:spPr/>
    </dgm:pt>
    <dgm:pt modelId="{3C587DE8-3727-4359-9ED7-B47E85A2EA98}" type="pres">
      <dgm:prSet presAssocID="{D2DA557C-12BB-4E92-AA88-0994F2BD9385}" presName="dstNode" presStyleLbl="node1" presStyleIdx="0" presStyleCnt="4"/>
      <dgm:spPr/>
    </dgm:pt>
    <dgm:pt modelId="{E8A16D2E-8C77-4E38-B5A6-759D4C295B25}" type="pres">
      <dgm:prSet presAssocID="{D9C178D8-1EAC-4269-BB43-08CFB63A576B}" presName="text_1" presStyleLbl="node1" presStyleIdx="0" presStyleCnt="4" custScaleY="1447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FF8D7C-43C8-4CB1-B757-3CB2A2D3FD0F}" type="pres">
      <dgm:prSet presAssocID="{D9C178D8-1EAC-4269-BB43-08CFB63A576B}" presName="accent_1" presStyleCnt="0"/>
      <dgm:spPr/>
    </dgm:pt>
    <dgm:pt modelId="{512FB62E-4654-4A66-914D-727B70B0B070}" type="pres">
      <dgm:prSet presAssocID="{D9C178D8-1EAC-4269-BB43-08CFB63A576B}" presName="accentRepeatNode" presStyleLbl="solidFgAcc1" presStyleIdx="0" presStyleCnt="4"/>
      <dgm:spPr>
        <a:solidFill>
          <a:srgbClr val="336699"/>
        </a:solidFill>
        <a:ln>
          <a:noFill/>
        </a:ln>
        <a:effectLst>
          <a:glow rad="228600">
            <a:schemeClr val="accent5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0AD48128-DB00-4D51-9C06-CA5DD24B3E1B}" type="pres">
      <dgm:prSet presAssocID="{F77B80FE-8B22-4B65-BD24-8A30F23A1960}" presName="text_2" presStyleLbl="node1" presStyleIdx="1" presStyleCnt="4" custScaleY="1462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4F7810-11D6-4D85-BA7A-B7CA1379D0A2}" type="pres">
      <dgm:prSet presAssocID="{F77B80FE-8B22-4B65-BD24-8A30F23A1960}" presName="accent_2" presStyleCnt="0"/>
      <dgm:spPr/>
    </dgm:pt>
    <dgm:pt modelId="{F4E8BB1D-73EA-4943-9CC7-F3F3E633FDFB}" type="pres">
      <dgm:prSet presAssocID="{F77B80FE-8B22-4B65-BD24-8A30F23A1960}" presName="accentRepeatNode" presStyleLbl="solidFgAcc1" presStyleIdx="1" presStyleCnt="4"/>
      <dgm:spPr>
        <a:solidFill>
          <a:srgbClr val="336699"/>
        </a:solidFill>
        <a:ln>
          <a:noFill/>
        </a:ln>
        <a:effectLst>
          <a:glow rad="228600">
            <a:schemeClr val="accent5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40BD1E57-583C-43A2-978B-F8785F406EA1}" type="pres">
      <dgm:prSet presAssocID="{1D3C0F76-8853-453A-A301-523F4ACA39A9}" presName="text_3" presStyleLbl="node1" presStyleIdx="2" presStyleCnt="4" custScaleY="1509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D2A85E-46F4-4CB4-9DE4-964B48070282}" type="pres">
      <dgm:prSet presAssocID="{1D3C0F76-8853-453A-A301-523F4ACA39A9}" presName="accent_3" presStyleCnt="0"/>
      <dgm:spPr/>
    </dgm:pt>
    <dgm:pt modelId="{644703C9-FEFC-4486-871A-28536A82FE9F}" type="pres">
      <dgm:prSet presAssocID="{1D3C0F76-8853-453A-A301-523F4ACA39A9}" presName="accentRepeatNode" presStyleLbl="solidFgAcc1" presStyleIdx="2" presStyleCnt="4"/>
      <dgm:spPr>
        <a:solidFill>
          <a:srgbClr val="336699"/>
        </a:solidFill>
        <a:ln>
          <a:noFill/>
        </a:ln>
        <a:effectLst>
          <a:glow rad="228600">
            <a:schemeClr val="accent5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F90FC12B-24A3-4BA6-A849-61FDE30BFB4A}" type="pres">
      <dgm:prSet presAssocID="{8E7D19D1-AC63-40A7-ADD4-80DC940B4353}" presName="text_4" presStyleLbl="node1" presStyleIdx="3" presStyleCnt="4" custScaleY="126575" custLinFactNeighborX="-324" custLinFactNeighborY="72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5A60E1-5FD2-4AAE-B8FA-12AE5D70896E}" type="pres">
      <dgm:prSet presAssocID="{8E7D19D1-AC63-40A7-ADD4-80DC940B4353}" presName="accent_4" presStyleCnt="0"/>
      <dgm:spPr/>
    </dgm:pt>
    <dgm:pt modelId="{0C57FBA9-4760-4C5C-A673-3BC034B5B6EF}" type="pres">
      <dgm:prSet presAssocID="{8E7D19D1-AC63-40A7-ADD4-80DC940B4353}" presName="accentRepeatNode" presStyleLbl="solidFgAcc1" presStyleIdx="3" presStyleCnt="4"/>
      <dgm:spPr>
        <a:solidFill>
          <a:srgbClr val="336699"/>
        </a:solidFill>
        <a:ln>
          <a:noFill/>
        </a:ln>
        <a:effectLst>
          <a:glow rad="228600">
            <a:schemeClr val="accent5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</dgm:ptLst>
  <dgm:cxnLst>
    <dgm:cxn modelId="{1DF4B339-132E-443B-BB07-2A60121C2A37}" type="presOf" srcId="{B18AA4DB-05A9-4C16-B99F-BA023A797610}" destId="{F3D88D62-A170-424C-A2CE-482B5A2B0688}" srcOrd="0" destOrd="0" presId="urn:microsoft.com/office/officeart/2008/layout/VerticalCurvedList"/>
    <dgm:cxn modelId="{8FAEF8E3-BCB8-47BC-9BBD-F0BECFA6CA22}" srcId="{D2DA557C-12BB-4E92-AA88-0994F2BD9385}" destId="{1D3C0F76-8853-453A-A301-523F4ACA39A9}" srcOrd="2" destOrd="0" parTransId="{9CD75BDB-978D-4E38-A364-A7EAE39ACAE0}" sibTransId="{D86393CB-B0A0-41E8-BAF9-313F0307CEDA}"/>
    <dgm:cxn modelId="{D61A4B61-CB77-4171-8786-DD09F25124E1}" type="presOf" srcId="{1D3C0F76-8853-453A-A301-523F4ACA39A9}" destId="{40BD1E57-583C-43A2-978B-F8785F406EA1}" srcOrd="0" destOrd="0" presId="urn:microsoft.com/office/officeart/2008/layout/VerticalCurvedList"/>
    <dgm:cxn modelId="{2DF919A2-2A3D-4CB6-91ED-E3A01F1CD2D5}" srcId="{D2DA557C-12BB-4E92-AA88-0994F2BD9385}" destId="{8E7D19D1-AC63-40A7-ADD4-80DC940B4353}" srcOrd="3" destOrd="0" parTransId="{CBF3017A-5039-43A7-81B6-0278BC701BB0}" sibTransId="{221DE4F1-CDAB-4CA9-A2B2-C9935E304C8F}"/>
    <dgm:cxn modelId="{9589ADEC-88D9-43B7-9C01-1DA6674DFA93}" srcId="{D2DA557C-12BB-4E92-AA88-0994F2BD9385}" destId="{F77B80FE-8B22-4B65-BD24-8A30F23A1960}" srcOrd="1" destOrd="0" parTransId="{999E1D78-40D9-4136-B478-9EF7CF86BC24}" sibTransId="{065395D4-FDA0-483B-97B9-9FF79AB28E22}"/>
    <dgm:cxn modelId="{8CD49C84-A1E6-4EC4-A945-FE806FF0DBEF}" type="presOf" srcId="{D2DA557C-12BB-4E92-AA88-0994F2BD9385}" destId="{51237F25-2DD9-4837-AF49-8DABC72226E5}" srcOrd="0" destOrd="0" presId="urn:microsoft.com/office/officeart/2008/layout/VerticalCurvedList"/>
    <dgm:cxn modelId="{A56A566A-B8A9-4EFE-BF59-F0E0F87EE895}" type="presOf" srcId="{8E7D19D1-AC63-40A7-ADD4-80DC940B4353}" destId="{F90FC12B-24A3-4BA6-A849-61FDE30BFB4A}" srcOrd="0" destOrd="0" presId="urn:microsoft.com/office/officeart/2008/layout/VerticalCurvedList"/>
    <dgm:cxn modelId="{4C1529D0-C799-46A7-9AF4-0D1997D7EE40}" type="presOf" srcId="{D9C178D8-1EAC-4269-BB43-08CFB63A576B}" destId="{E8A16D2E-8C77-4E38-B5A6-759D4C295B25}" srcOrd="0" destOrd="0" presId="urn:microsoft.com/office/officeart/2008/layout/VerticalCurvedList"/>
    <dgm:cxn modelId="{09BEF70F-2C46-4E91-B301-4C7507A23B4D}" srcId="{D2DA557C-12BB-4E92-AA88-0994F2BD9385}" destId="{D9C178D8-1EAC-4269-BB43-08CFB63A576B}" srcOrd="0" destOrd="0" parTransId="{F2992EFD-9E43-4FC4-A8D2-BCAFE4C11C0E}" sibTransId="{B18AA4DB-05A9-4C16-B99F-BA023A797610}"/>
    <dgm:cxn modelId="{77EDC42F-AC17-4E62-BDDF-8D6C8B0B9C4F}" type="presOf" srcId="{F77B80FE-8B22-4B65-BD24-8A30F23A1960}" destId="{0AD48128-DB00-4D51-9C06-CA5DD24B3E1B}" srcOrd="0" destOrd="0" presId="urn:microsoft.com/office/officeart/2008/layout/VerticalCurvedList"/>
    <dgm:cxn modelId="{6E9542BD-ED62-4667-8569-7EF8AEDD69DE}" type="presParOf" srcId="{51237F25-2DD9-4837-AF49-8DABC72226E5}" destId="{7906D2C3-B85A-4F4C-83C3-262D52780BCA}" srcOrd="0" destOrd="0" presId="urn:microsoft.com/office/officeart/2008/layout/VerticalCurvedList"/>
    <dgm:cxn modelId="{D208DE22-C0DE-43C1-AEC4-56B33A781EF2}" type="presParOf" srcId="{7906D2C3-B85A-4F4C-83C3-262D52780BCA}" destId="{B9E1B4C5-4347-4203-869F-C1C7E8BAB21A}" srcOrd="0" destOrd="0" presId="urn:microsoft.com/office/officeart/2008/layout/VerticalCurvedList"/>
    <dgm:cxn modelId="{E45F3BA1-7128-4FCC-94AF-776F07D6AFB3}" type="presParOf" srcId="{B9E1B4C5-4347-4203-869F-C1C7E8BAB21A}" destId="{670DDFCF-5B7C-48BB-9AE4-ABC81CD854CE}" srcOrd="0" destOrd="0" presId="urn:microsoft.com/office/officeart/2008/layout/VerticalCurvedList"/>
    <dgm:cxn modelId="{E557A3C4-799A-4942-89E3-1A48CB8DD9B3}" type="presParOf" srcId="{B9E1B4C5-4347-4203-869F-C1C7E8BAB21A}" destId="{F3D88D62-A170-424C-A2CE-482B5A2B0688}" srcOrd="1" destOrd="0" presId="urn:microsoft.com/office/officeart/2008/layout/VerticalCurvedList"/>
    <dgm:cxn modelId="{9C4AF788-0A5C-408B-85E8-2042B2484F97}" type="presParOf" srcId="{B9E1B4C5-4347-4203-869F-C1C7E8BAB21A}" destId="{26C9C5C3-5EDA-431F-BC8E-0EE4E3019662}" srcOrd="2" destOrd="0" presId="urn:microsoft.com/office/officeart/2008/layout/VerticalCurvedList"/>
    <dgm:cxn modelId="{C53DBC83-0931-4CD9-8F67-815F31851978}" type="presParOf" srcId="{B9E1B4C5-4347-4203-869F-C1C7E8BAB21A}" destId="{3C587DE8-3727-4359-9ED7-B47E85A2EA98}" srcOrd="3" destOrd="0" presId="urn:microsoft.com/office/officeart/2008/layout/VerticalCurvedList"/>
    <dgm:cxn modelId="{6334DCE3-8457-4F82-B5EA-143D14534D8C}" type="presParOf" srcId="{7906D2C3-B85A-4F4C-83C3-262D52780BCA}" destId="{E8A16D2E-8C77-4E38-B5A6-759D4C295B25}" srcOrd="1" destOrd="0" presId="urn:microsoft.com/office/officeart/2008/layout/VerticalCurvedList"/>
    <dgm:cxn modelId="{6D094B1D-D4B7-4A3F-B338-8026964ECFAE}" type="presParOf" srcId="{7906D2C3-B85A-4F4C-83C3-262D52780BCA}" destId="{2AFF8D7C-43C8-4CB1-B757-3CB2A2D3FD0F}" srcOrd="2" destOrd="0" presId="urn:microsoft.com/office/officeart/2008/layout/VerticalCurvedList"/>
    <dgm:cxn modelId="{FD09E0F9-24B6-41F8-8CB2-74A9C4BC4483}" type="presParOf" srcId="{2AFF8D7C-43C8-4CB1-B757-3CB2A2D3FD0F}" destId="{512FB62E-4654-4A66-914D-727B70B0B070}" srcOrd="0" destOrd="0" presId="urn:microsoft.com/office/officeart/2008/layout/VerticalCurvedList"/>
    <dgm:cxn modelId="{B3B40548-5169-45B7-A9CF-810EF5C3D283}" type="presParOf" srcId="{7906D2C3-B85A-4F4C-83C3-262D52780BCA}" destId="{0AD48128-DB00-4D51-9C06-CA5DD24B3E1B}" srcOrd="3" destOrd="0" presId="urn:microsoft.com/office/officeart/2008/layout/VerticalCurvedList"/>
    <dgm:cxn modelId="{F42987E6-5C8B-4D83-B6EB-EC35529C7CB9}" type="presParOf" srcId="{7906D2C3-B85A-4F4C-83C3-262D52780BCA}" destId="{DE4F7810-11D6-4D85-BA7A-B7CA1379D0A2}" srcOrd="4" destOrd="0" presId="urn:microsoft.com/office/officeart/2008/layout/VerticalCurvedList"/>
    <dgm:cxn modelId="{07E48965-6EF4-42E0-9925-3D224295C1B4}" type="presParOf" srcId="{DE4F7810-11D6-4D85-BA7A-B7CA1379D0A2}" destId="{F4E8BB1D-73EA-4943-9CC7-F3F3E633FDFB}" srcOrd="0" destOrd="0" presId="urn:microsoft.com/office/officeart/2008/layout/VerticalCurvedList"/>
    <dgm:cxn modelId="{69942409-9A16-438E-86F4-1BB6917934E8}" type="presParOf" srcId="{7906D2C3-B85A-4F4C-83C3-262D52780BCA}" destId="{40BD1E57-583C-43A2-978B-F8785F406EA1}" srcOrd="5" destOrd="0" presId="urn:microsoft.com/office/officeart/2008/layout/VerticalCurvedList"/>
    <dgm:cxn modelId="{837B6B4E-E486-495A-B396-5E6AE0DFEEA1}" type="presParOf" srcId="{7906D2C3-B85A-4F4C-83C3-262D52780BCA}" destId="{8ED2A85E-46F4-4CB4-9DE4-964B48070282}" srcOrd="6" destOrd="0" presId="urn:microsoft.com/office/officeart/2008/layout/VerticalCurvedList"/>
    <dgm:cxn modelId="{A57D2132-98FF-4B87-A4A0-E5B65F9358F9}" type="presParOf" srcId="{8ED2A85E-46F4-4CB4-9DE4-964B48070282}" destId="{644703C9-FEFC-4486-871A-28536A82FE9F}" srcOrd="0" destOrd="0" presId="urn:microsoft.com/office/officeart/2008/layout/VerticalCurvedList"/>
    <dgm:cxn modelId="{18472258-CF32-441C-841D-06A6368A7127}" type="presParOf" srcId="{7906D2C3-B85A-4F4C-83C3-262D52780BCA}" destId="{F90FC12B-24A3-4BA6-A849-61FDE30BFB4A}" srcOrd="7" destOrd="0" presId="urn:microsoft.com/office/officeart/2008/layout/VerticalCurvedList"/>
    <dgm:cxn modelId="{53A74998-3737-45E6-B9A8-6BFEE651E70D}" type="presParOf" srcId="{7906D2C3-B85A-4F4C-83C3-262D52780BCA}" destId="{395A60E1-5FD2-4AAE-B8FA-12AE5D70896E}" srcOrd="8" destOrd="0" presId="urn:microsoft.com/office/officeart/2008/layout/VerticalCurvedList"/>
    <dgm:cxn modelId="{C95C1680-2A82-4471-B3C1-C0F84D061023}" type="presParOf" srcId="{395A60E1-5FD2-4AAE-B8FA-12AE5D70896E}" destId="{0C57FBA9-4760-4C5C-A673-3BC034B5B6E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2DA557C-12BB-4E92-AA88-0994F2BD9385}" type="doc">
      <dgm:prSet loTypeId="urn:microsoft.com/office/officeart/2008/layout/VerticalCurvedLis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D9C178D8-1EAC-4269-BB43-08CFB63A576B}">
      <dgm:prSet phldrT="[Текст]" custT="1"/>
      <dgm:spPr>
        <a:solidFill>
          <a:srgbClr val="336699"/>
        </a:solidFill>
        <a:ln>
          <a:noFill/>
        </a:ln>
        <a:effectLst>
          <a:glow rad="139700">
            <a:schemeClr val="accent5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800" b="1" i="1" u="none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400" b="1" i="1" u="none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приведенные данные и факты служат целям обоснования или иллюстрации определенных тезисов и </a:t>
          </a:r>
          <a:r>
            <a:rPr lang="ru-RU" sz="2400" b="1" i="1" u="none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положений педагогического опыта </a:t>
          </a:r>
          <a:r>
            <a:rPr lang="ru-RU" sz="2400" b="1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2400" b="1" i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2992EFD-9E43-4FC4-A8D2-BCAFE4C11C0E}" type="parTrans" cxnId="{09BEF70F-2C46-4E91-B301-4C7507A23B4D}">
      <dgm:prSet/>
      <dgm:spPr/>
      <dgm:t>
        <a:bodyPr/>
        <a:lstStyle/>
        <a:p>
          <a:endParaRPr lang="ru-RU"/>
        </a:p>
      </dgm:t>
    </dgm:pt>
    <dgm:pt modelId="{B18AA4DB-05A9-4C16-B99F-BA023A797610}" type="sibTrans" cxnId="{09BEF70F-2C46-4E91-B301-4C7507A23B4D}">
      <dgm:prSet/>
      <dgm:spPr/>
      <dgm:t>
        <a:bodyPr/>
        <a:lstStyle/>
        <a:p>
          <a:endParaRPr lang="ru-RU"/>
        </a:p>
      </dgm:t>
    </dgm:pt>
    <dgm:pt modelId="{1D3C0F76-8853-453A-A301-523F4ACA39A9}">
      <dgm:prSet phldrT="[Текст]" custT="1"/>
      <dgm:spPr>
        <a:solidFill>
          <a:srgbClr val="336699"/>
        </a:solidFill>
        <a:ln>
          <a:noFill/>
        </a:ln>
        <a:effectLst>
          <a:glow rad="139700">
            <a:schemeClr val="accent5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приведенные данные и факты служат целям обоснования или иллюстрации определенных тезисов и положений </a:t>
          </a:r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педагогического опыта частично </a:t>
          </a:r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(3 и более замечаний);</a:t>
          </a:r>
          <a:endParaRPr lang="ru-RU" sz="2400" b="1" i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CD75BDB-978D-4E38-A364-A7EAE39ACAE0}" type="parTrans" cxnId="{8FAEF8E3-BCB8-47BC-9BBD-F0BECFA6CA22}">
      <dgm:prSet/>
      <dgm:spPr/>
      <dgm:t>
        <a:bodyPr/>
        <a:lstStyle/>
        <a:p>
          <a:endParaRPr lang="ru-RU"/>
        </a:p>
      </dgm:t>
    </dgm:pt>
    <dgm:pt modelId="{D86393CB-B0A0-41E8-BAF9-313F0307CEDA}" type="sibTrans" cxnId="{8FAEF8E3-BCB8-47BC-9BBD-F0BECFA6CA22}">
      <dgm:prSet/>
      <dgm:spPr/>
      <dgm:t>
        <a:bodyPr/>
        <a:lstStyle/>
        <a:p>
          <a:endParaRPr lang="ru-RU"/>
        </a:p>
      </dgm:t>
    </dgm:pt>
    <dgm:pt modelId="{8E7D19D1-AC63-40A7-ADD4-80DC940B4353}">
      <dgm:prSet phldrT="[Текст]" custT="1"/>
      <dgm:spPr>
        <a:solidFill>
          <a:srgbClr val="336699"/>
        </a:solidFill>
        <a:ln>
          <a:noFill/>
        </a:ln>
        <a:effectLst>
          <a:glow rad="139700">
            <a:schemeClr val="accent5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приведенные данные и факты не служат целям обоснования или иллюстрации определенных тезисов и </a:t>
          </a:r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положений педагогического опыта.</a:t>
          </a:r>
          <a:endParaRPr lang="ru-RU" sz="2400" b="1" i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BF3017A-5039-43A7-81B6-0278BC701BB0}" type="parTrans" cxnId="{2DF919A2-2A3D-4CB6-91ED-E3A01F1CD2D5}">
      <dgm:prSet/>
      <dgm:spPr/>
      <dgm:t>
        <a:bodyPr/>
        <a:lstStyle/>
        <a:p>
          <a:endParaRPr lang="ru-RU"/>
        </a:p>
      </dgm:t>
    </dgm:pt>
    <dgm:pt modelId="{221DE4F1-CDAB-4CA9-A2B2-C9935E304C8F}" type="sibTrans" cxnId="{2DF919A2-2A3D-4CB6-91ED-E3A01F1CD2D5}">
      <dgm:prSet/>
      <dgm:spPr/>
      <dgm:t>
        <a:bodyPr/>
        <a:lstStyle/>
        <a:p>
          <a:endParaRPr lang="ru-RU"/>
        </a:p>
      </dgm:t>
    </dgm:pt>
    <dgm:pt modelId="{F77B80FE-8B22-4B65-BD24-8A30F23A1960}">
      <dgm:prSet phldrT="[Текст]" custT="1"/>
      <dgm:spPr>
        <a:solidFill>
          <a:srgbClr val="336699"/>
        </a:solidFill>
        <a:ln>
          <a:noFill/>
        </a:ln>
        <a:effectLst>
          <a:glow rad="139700">
            <a:schemeClr val="accent5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b="1" i="1" u="none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  приведенные данные и факты служат целям обоснования или иллюстрации определенных тезисов и положений </a:t>
          </a:r>
          <a:r>
            <a:rPr lang="ru-RU" sz="2400" b="1" i="1" u="none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педагогического опыта частично </a:t>
          </a:r>
          <a:r>
            <a:rPr lang="ru-RU" sz="2400" b="1" i="1" u="none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(не более 2 замечаний);</a:t>
          </a:r>
          <a:endParaRPr lang="ru-RU" sz="2400" b="1" i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65395D4-FDA0-483B-97B9-9FF79AB28E22}" type="sibTrans" cxnId="{9589ADEC-88D9-43B7-9C01-1DA6674DFA93}">
      <dgm:prSet/>
      <dgm:spPr/>
      <dgm:t>
        <a:bodyPr/>
        <a:lstStyle/>
        <a:p>
          <a:endParaRPr lang="ru-RU"/>
        </a:p>
      </dgm:t>
    </dgm:pt>
    <dgm:pt modelId="{999E1D78-40D9-4136-B478-9EF7CF86BC24}" type="parTrans" cxnId="{9589ADEC-88D9-43B7-9C01-1DA6674DFA93}">
      <dgm:prSet/>
      <dgm:spPr/>
      <dgm:t>
        <a:bodyPr/>
        <a:lstStyle/>
        <a:p>
          <a:endParaRPr lang="ru-RU"/>
        </a:p>
      </dgm:t>
    </dgm:pt>
    <dgm:pt modelId="{51237F25-2DD9-4837-AF49-8DABC72226E5}" type="pres">
      <dgm:prSet presAssocID="{D2DA557C-12BB-4E92-AA88-0994F2BD938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7906D2C3-B85A-4F4C-83C3-262D52780BCA}" type="pres">
      <dgm:prSet presAssocID="{D2DA557C-12BB-4E92-AA88-0994F2BD9385}" presName="Name1" presStyleCnt="0"/>
      <dgm:spPr/>
    </dgm:pt>
    <dgm:pt modelId="{B9E1B4C5-4347-4203-869F-C1C7E8BAB21A}" type="pres">
      <dgm:prSet presAssocID="{D2DA557C-12BB-4E92-AA88-0994F2BD9385}" presName="cycle" presStyleCnt="0"/>
      <dgm:spPr/>
    </dgm:pt>
    <dgm:pt modelId="{670DDFCF-5B7C-48BB-9AE4-ABC81CD854CE}" type="pres">
      <dgm:prSet presAssocID="{D2DA557C-12BB-4E92-AA88-0994F2BD9385}" presName="srcNode" presStyleLbl="node1" presStyleIdx="0" presStyleCnt="4"/>
      <dgm:spPr/>
    </dgm:pt>
    <dgm:pt modelId="{F3D88D62-A170-424C-A2CE-482B5A2B0688}" type="pres">
      <dgm:prSet presAssocID="{D2DA557C-12BB-4E92-AA88-0994F2BD9385}" presName="conn" presStyleLbl="parChTrans1D2" presStyleIdx="0" presStyleCnt="1"/>
      <dgm:spPr/>
      <dgm:t>
        <a:bodyPr/>
        <a:lstStyle/>
        <a:p>
          <a:endParaRPr lang="ru-RU"/>
        </a:p>
      </dgm:t>
    </dgm:pt>
    <dgm:pt modelId="{26C9C5C3-5EDA-431F-BC8E-0EE4E3019662}" type="pres">
      <dgm:prSet presAssocID="{D2DA557C-12BB-4E92-AA88-0994F2BD9385}" presName="extraNode" presStyleLbl="node1" presStyleIdx="0" presStyleCnt="4"/>
      <dgm:spPr/>
    </dgm:pt>
    <dgm:pt modelId="{3C587DE8-3727-4359-9ED7-B47E85A2EA98}" type="pres">
      <dgm:prSet presAssocID="{D2DA557C-12BB-4E92-AA88-0994F2BD9385}" presName="dstNode" presStyleLbl="node1" presStyleIdx="0" presStyleCnt="4"/>
      <dgm:spPr/>
    </dgm:pt>
    <dgm:pt modelId="{E8A16D2E-8C77-4E38-B5A6-759D4C295B25}" type="pres">
      <dgm:prSet presAssocID="{D9C178D8-1EAC-4269-BB43-08CFB63A576B}" presName="text_1" presStyleLbl="node1" presStyleIdx="0" presStyleCnt="4" custScaleY="1756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FF8D7C-43C8-4CB1-B757-3CB2A2D3FD0F}" type="pres">
      <dgm:prSet presAssocID="{D9C178D8-1EAC-4269-BB43-08CFB63A576B}" presName="accent_1" presStyleCnt="0"/>
      <dgm:spPr/>
    </dgm:pt>
    <dgm:pt modelId="{512FB62E-4654-4A66-914D-727B70B0B070}" type="pres">
      <dgm:prSet presAssocID="{D9C178D8-1EAC-4269-BB43-08CFB63A576B}" presName="accentRepeatNode" presStyleLbl="solidFgAcc1" presStyleIdx="0" presStyleCnt="4"/>
      <dgm:spPr>
        <a:solidFill>
          <a:srgbClr val="336699"/>
        </a:solidFill>
        <a:ln>
          <a:noFill/>
        </a:ln>
        <a:effectLst>
          <a:glow rad="228600">
            <a:schemeClr val="accent5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0AD48128-DB00-4D51-9C06-CA5DD24B3E1B}" type="pres">
      <dgm:prSet presAssocID="{F77B80FE-8B22-4B65-BD24-8A30F23A1960}" presName="text_2" presStyleLbl="node1" presStyleIdx="1" presStyleCnt="4" custScaleY="1540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4F7810-11D6-4D85-BA7A-B7CA1379D0A2}" type="pres">
      <dgm:prSet presAssocID="{F77B80FE-8B22-4B65-BD24-8A30F23A1960}" presName="accent_2" presStyleCnt="0"/>
      <dgm:spPr/>
    </dgm:pt>
    <dgm:pt modelId="{F4E8BB1D-73EA-4943-9CC7-F3F3E633FDFB}" type="pres">
      <dgm:prSet presAssocID="{F77B80FE-8B22-4B65-BD24-8A30F23A1960}" presName="accentRepeatNode" presStyleLbl="solidFgAcc1" presStyleIdx="1" presStyleCnt="4"/>
      <dgm:spPr>
        <a:solidFill>
          <a:srgbClr val="336699"/>
        </a:solidFill>
        <a:ln>
          <a:noFill/>
        </a:ln>
        <a:effectLst>
          <a:glow rad="228600">
            <a:schemeClr val="accent5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40BD1E57-583C-43A2-978B-F8785F406EA1}" type="pres">
      <dgm:prSet presAssocID="{1D3C0F76-8853-453A-A301-523F4ACA39A9}" presName="text_3" presStyleLbl="node1" presStyleIdx="2" presStyleCnt="4" custScaleY="1319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D2A85E-46F4-4CB4-9DE4-964B48070282}" type="pres">
      <dgm:prSet presAssocID="{1D3C0F76-8853-453A-A301-523F4ACA39A9}" presName="accent_3" presStyleCnt="0"/>
      <dgm:spPr/>
    </dgm:pt>
    <dgm:pt modelId="{644703C9-FEFC-4486-871A-28536A82FE9F}" type="pres">
      <dgm:prSet presAssocID="{1D3C0F76-8853-453A-A301-523F4ACA39A9}" presName="accentRepeatNode" presStyleLbl="solidFgAcc1" presStyleIdx="2" presStyleCnt="4"/>
      <dgm:spPr>
        <a:solidFill>
          <a:srgbClr val="336699"/>
        </a:solidFill>
        <a:ln>
          <a:noFill/>
        </a:ln>
        <a:effectLst>
          <a:glow rad="228600">
            <a:schemeClr val="accent5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F90FC12B-24A3-4BA6-A849-61FDE30BFB4A}" type="pres">
      <dgm:prSet presAssocID="{8E7D19D1-AC63-40A7-ADD4-80DC940B4353}" presName="text_4" presStyleLbl="node1" presStyleIdx="3" presStyleCnt="4" custScaleY="1340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5A60E1-5FD2-4AAE-B8FA-12AE5D70896E}" type="pres">
      <dgm:prSet presAssocID="{8E7D19D1-AC63-40A7-ADD4-80DC940B4353}" presName="accent_4" presStyleCnt="0"/>
      <dgm:spPr/>
    </dgm:pt>
    <dgm:pt modelId="{0C57FBA9-4760-4C5C-A673-3BC034B5B6EF}" type="pres">
      <dgm:prSet presAssocID="{8E7D19D1-AC63-40A7-ADD4-80DC940B4353}" presName="accentRepeatNode" presStyleLbl="solidFgAcc1" presStyleIdx="3" presStyleCnt="4"/>
      <dgm:spPr>
        <a:solidFill>
          <a:srgbClr val="336699"/>
        </a:solidFill>
        <a:ln>
          <a:noFill/>
        </a:ln>
        <a:effectLst>
          <a:glow rad="228600">
            <a:schemeClr val="accent5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</dgm:ptLst>
  <dgm:cxnLst>
    <dgm:cxn modelId="{1DF4B339-132E-443B-BB07-2A60121C2A37}" type="presOf" srcId="{B18AA4DB-05A9-4C16-B99F-BA023A797610}" destId="{F3D88D62-A170-424C-A2CE-482B5A2B0688}" srcOrd="0" destOrd="0" presId="urn:microsoft.com/office/officeart/2008/layout/VerticalCurvedList"/>
    <dgm:cxn modelId="{8FAEF8E3-BCB8-47BC-9BBD-F0BECFA6CA22}" srcId="{D2DA557C-12BB-4E92-AA88-0994F2BD9385}" destId="{1D3C0F76-8853-453A-A301-523F4ACA39A9}" srcOrd="2" destOrd="0" parTransId="{9CD75BDB-978D-4E38-A364-A7EAE39ACAE0}" sibTransId="{D86393CB-B0A0-41E8-BAF9-313F0307CEDA}"/>
    <dgm:cxn modelId="{D61A4B61-CB77-4171-8786-DD09F25124E1}" type="presOf" srcId="{1D3C0F76-8853-453A-A301-523F4ACA39A9}" destId="{40BD1E57-583C-43A2-978B-F8785F406EA1}" srcOrd="0" destOrd="0" presId="urn:microsoft.com/office/officeart/2008/layout/VerticalCurvedList"/>
    <dgm:cxn modelId="{2DF919A2-2A3D-4CB6-91ED-E3A01F1CD2D5}" srcId="{D2DA557C-12BB-4E92-AA88-0994F2BD9385}" destId="{8E7D19D1-AC63-40A7-ADD4-80DC940B4353}" srcOrd="3" destOrd="0" parTransId="{CBF3017A-5039-43A7-81B6-0278BC701BB0}" sibTransId="{221DE4F1-CDAB-4CA9-A2B2-C9935E304C8F}"/>
    <dgm:cxn modelId="{9589ADEC-88D9-43B7-9C01-1DA6674DFA93}" srcId="{D2DA557C-12BB-4E92-AA88-0994F2BD9385}" destId="{F77B80FE-8B22-4B65-BD24-8A30F23A1960}" srcOrd="1" destOrd="0" parTransId="{999E1D78-40D9-4136-B478-9EF7CF86BC24}" sibTransId="{065395D4-FDA0-483B-97B9-9FF79AB28E22}"/>
    <dgm:cxn modelId="{8CD49C84-A1E6-4EC4-A945-FE806FF0DBEF}" type="presOf" srcId="{D2DA557C-12BB-4E92-AA88-0994F2BD9385}" destId="{51237F25-2DD9-4837-AF49-8DABC72226E5}" srcOrd="0" destOrd="0" presId="urn:microsoft.com/office/officeart/2008/layout/VerticalCurvedList"/>
    <dgm:cxn modelId="{A56A566A-B8A9-4EFE-BF59-F0E0F87EE895}" type="presOf" srcId="{8E7D19D1-AC63-40A7-ADD4-80DC940B4353}" destId="{F90FC12B-24A3-4BA6-A849-61FDE30BFB4A}" srcOrd="0" destOrd="0" presId="urn:microsoft.com/office/officeart/2008/layout/VerticalCurvedList"/>
    <dgm:cxn modelId="{4C1529D0-C799-46A7-9AF4-0D1997D7EE40}" type="presOf" srcId="{D9C178D8-1EAC-4269-BB43-08CFB63A576B}" destId="{E8A16D2E-8C77-4E38-B5A6-759D4C295B25}" srcOrd="0" destOrd="0" presId="urn:microsoft.com/office/officeart/2008/layout/VerticalCurvedList"/>
    <dgm:cxn modelId="{09BEF70F-2C46-4E91-B301-4C7507A23B4D}" srcId="{D2DA557C-12BB-4E92-AA88-0994F2BD9385}" destId="{D9C178D8-1EAC-4269-BB43-08CFB63A576B}" srcOrd="0" destOrd="0" parTransId="{F2992EFD-9E43-4FC4-A8D2-BCAFE4C11C0E}" sibTransId="{B18AA4DB-05A9-4C16-B99F-BA023A797610}"/>
    <dgm:cxn modelId="{77EDC42F-AC17-4E62-BDDF-8D6C8B0B9C4F}" type="presOf" srcId="{F77B80FE-8B22-4B65-BD24-8A30F23A1960}" destId="{0AD48128-DB00-4D51-9C06-CA5DD24B3E1B}" srcOrd="0" destOrd="0" presId="urn:microsoft.com/office/officeart/2008/layout/VerticalCurvedList"/>
    <dgm:cxn modelId="{6E9542BD-ED62-4667-8569-7EF8AEDD69DE}" type="presParOf" srcId="{51237F25-2DD9-4837-AF49-8DABC72226E5}" destId="{7906D2C3-B85A-4F4C-83C3-262D52780BCA}" srcOrd="0" destOrd="0" presId="urn:microsoft.com/office/officeart/2008/layout/VerticalCurvedList"/>
    <dgm:cxn modelId="{D208DE22-C0DE-43C1-AEC4-56B33A781EF2}" type="presParOf" srcId="{7906D2C3-B85A-4F4C-83C3-262D52780BCA}" destId="{B9E1B4C5-4347-4203-869F-C1C7E8BAB21A}" srcOrd="0" destOrd="0" presId="urn:microsoft.com/office/officeart/2008/layout/VerticalCurvedList"/>
    <dgm:cxn modelId="{E45F3BA1-7128-4FCC-94AF-776F07D6AFB3}" type="presParOf" srcId="{B9E1B4C5-4347-4203-869F-C1C7E8BAB21A}" destId="{670DDFCF-5B7C-48BB-9AE4-ABC81CD854CE}" srcOrd="0" destOrd="0" presId="urn:microsoft.com/office/officeart/2008/layout/VerticalCurvedList"/>
    <dgm:cxn modelId="{E557A3C4-799A-4942-89E3-1A48CB8DD9B3}" type="presParOf" srcId="{B9E1B4C5-4347-4203-869F-C1C7E8BAB21A}" destId="{F3D88D62-A170-424C-A2CE-482B5A2B0688}" srcOrd="1" destOrd="0" presId="urn:microsoft.com/office/officeart/2008/layout/VerticalCurvedList"/>
    <dgm:cxn modelId="{9C4AF788-0A5C-408B-85E8-2042B2484F97}" type="presParOf" srcId="{B9E1B4C5-4347-4203-869F-C1C7E8BAB21A}" destId="{26C9C5C3-5EDA-431F-BC8E-0EE4E3019662}" srcOrd="2" destOrd="0" presId="urn:microsoft.com/office/officeart/2008/layout/VerticalCurvedList"/>
    <dgm:cxn modelId="{C53DBC83-0931-4CD9-8F67-815F31851978}" type="presParOf" srcId="{B9E1B4C5-4347-4203-869F-C1C7E8BAB21A}" destId="{3C587DE8-3727-4359-9ED7-B47E85A2EA98}" srcOrd="3" destOrd="0" presId="urn:microsoft.com/office/officeart/2008/layout/VerticalCurvedList"/>
    <dgm:cxn modelId="{6334DCE3-8457-4F82-B5EA-143D14534D8C}" type="presParOf" srcId="{7906D2C3-B85A-4F4C-83C3-262D52780BCA}" destId="{E8A16D2E-8C77-4E38-B5A6-759D4C295B25}" srcOrd="1" destOrd="0" presId="urn:microsoft.com/office/officeart/2008/layout/VerticalCurvedList"/>
    <dgm:cxn modelId="{6D094B1D-D4B7-4A3F-B338-8026964ECFAE}" type="presParOf" srcId="{7906D2C3-B85A-4F4C-83C3-262D52780BCA}" destId="{2AFF8D7C-43C8-4CB1-B757-3CB2A2D3FD0F}" srcOrd="2" destOrd="0" presId="urn:microsoft.com/office/officeart/2008/layout/VerticalCurvedList"/>
    <dgm:cxn modelId="{FD09E0F9-24B6-41F8-8CB2-74A9C4BC4483}" type="presParOf" srcId="{2AFF8D7C-43C8-4CB1-B757-3CB2A2D3FD0F}" destId="{512FB62E-4654-4A66-914D-727B70B0B070}" srcOrd="0" destOrd="0" presId="urn:microsoft.com/office/officeart/2008/layout/VerticalCurvedList"/>
    <dgm:cxn modelId="{B3B40548-5169-45B7-A9CF-810EF5C3D283}" type="presParOf" srcId="{7906D2C3-B85A-4F4C-83C3-262D52780BCA}" destId="{0AD48128-DB00-4D51-9C06-CA5DD24B3E1B}" srcOrd="3" destOrd="0" presId="urn:microsoft.com/office/officeart/2008/layout/VerticalCurvedList"/>
    <dgm:cxn modelId="{F42987E6-5C8B-4D83-B6EB-EC35529C7CB9}" type="presParOf" srcId="{7906D2C3-B85A-4F4C-83C3-262D52780BCA}" destId="{DE4F7810-11D6-4D85-BA7A-B7CA1379D0A2}" srcOrd="4" destOrd="0" presId="urn:microsoft.com/office/officeart/2008/layout/VerticalCurvedList"/>
    <dgm:cxn modelId="{07E48965-6EF4-42E0-9925-3D224295C1B4}" type="presParOf" srcId="{DE4F7810-11D6-4D85-BA7A-B7CA1379D0A2}" destId="{F4E8BB1D-73EA-4943-9CC7-F3F3E633FDFB}" srcOrd="0" destOrd="0" presId="urn:microsoft.com/office/officeart/2008/layout/VerticalCurvedList"/>
    <dgm:cxn modelId="{69942409-9A16-438E-86F4-1BB6917934E8}" type="presParOf" srcId="{7906D2C3-B85A-4F4C-83C3-262D52780BCA}" destId="{40BD1E57-583C-43A2-978B-F8785F406EA1}" srcOrd="5" destOrd="0" presId="urn:microsoft.com/office/officeart/2008/layout/VerticalCurvedList"/>
    <dgm:cxn modelId="{837B6B4E-E486-495A-B396-5E6AE0DFEEA1}" type="presParOf" srcId="{7906D2C3-B85A-4F4C-83C3-262D52780BCA}" destId="{8ED2A85E-46F4-4CB4-9DE4-964B48070282}" srcOrd="6" destOrd="0" presId="urn:microsoft.com/office/officeart/2008/layout/VerticalCurvedList"/>
    <dgm:cxn modelId="{A57D2132-98FF-4B87-A4A0-E5B65F9358F9}" type="presParOf" srcId="{8ED2A85E-46F4-4CB4-9DE4-964B48070282}" destId="{644703C9-FEFC-4486-871A-28536A82FE9F}" srcOrd="0" destOrd="0" presId="urn:microsoft.com/office/officeart/2008/layout/VerticalCurvedList"/>
    <dgm:cxn modelId="{18472258-CF32-441C-841D-06A6368A7127}" type="presParOf" srcId="{7906D2C3-B85A-4F4C-83C3-262D52780BCA}" destId="{F90FC12B-24A3-4BA6-A849-61FDE30BFB4A}" srcOrd="7" destOrd="0" presId="urn:microsoft.com/office/officeart/2008/layout/VerticalCurvedList"/>
    <dgm:cxn modelId="{53A74998-3737-45E6-B9A8-6BFEE651E70D}" type="presParOf" srcId="{7906D2C3-B85A-4F4C-83C3-262D52780BCA}" destId="{395A60E1-5FD2-4AAE-B8FA-12AE5D70896E}" srcOrd="8" destOrd="0" presId="urn:microsoft.com/office/officeart/2008/layout/VerticalCurvedList"/>
    <dgm:cxn modelId="{C95C1680-2A82-4471-B3C1-C0F84D061023}" type="presParOf" srcId="{395A60E1-5FD2-4AAE-B8FA-12AE5D70896E}" destId="{0C57FBA9-4760-4C5C-A673-3BC034B5B6E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D88D62-A170-424C-A2CE-482B5A2B0688}">
      <dsp:nvSpPr>
        <dsp:cNvPr id="0" name=""/>
        <dsp:cNvSpPr/>
      </dsp:nvSpPr>
      <dsp:spPr>
        <a:xfrm>
          <a:off x="-5043551" y="-772700"/>
          <a:ext cx="6006452" cy="6006452"/>
        </a:xfrm>
        <a:prstGeom prst="blockArc">
          <a:avLst>
            <a:gd name="adj1" fmla="val 18900000"/>
            <a:gd name="adj2" fmla="val 2700000"/>
            <a:gd name="adj3" fmla="val 360"/>
          </a:avLst>
        </a:pr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A16D2E-8C77-4E38-B5A6-759D4C295B25}">
      <dsp:nvSpPr>
        <dsp:cNvPr id="0" name=""/>
        <dsp:cNvSpPr/>
      </dsp:nvSpPr>
      <dsp:spPr>
        <a:xfrm>
          <a:off x="504203" y="342965"/>
          <a:ext cx="10188518" cy="686288"/>
        </a:xfrm>
        <a:prstGeom prst="rect">
          <a:avLst/>
        </a:prstGeom>
        <a:solidFill>
          <a:srgbClr val="336699"/>
        </a:solidFill>
        <a:ln w="12700" cap="flat" cmpd="sng" algn="ctr">
          <a:noFill/>
          <a:prstDash val="solid"/>
          <a:miter lim="800000"/>
        </a:ln>
        <a:effectLst>
          <a:glow rad="139700">
            <a:schemeClr val="accent5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4741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u="none" kern="1200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  тема </a:t>
          </a:r>
          <a:r>
            <a:rPr lang="ru-RU" sz="2800" b="1" i="1" u="none" kern="1200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педагогического опыта раскрыта</a:t>
          </a:r>
          <a:r>
            <a:rPr lang="ru-RU" sz="2800" b="1" i="1" u="none" kern="1200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; </a:t>
          </a:r>
          <a:r>
            <a:rPr lang="ru-RU" sz="2800" b="1" i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2800" b="1" i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04203" y="342965"/>
        <a:ext cx="10188518" cy="686288"/>
      </dsp:txXfrm>
    </dsp:sp>
    <dsp:sp modelId="{512FB62E-4654-4A66-914D-727B70B0B070}">
      <dsp:nvSpPr>
        <dsp:cNvPr id="0" name=""/>
        <dsp:cNvSpPr/>
      </dsp:nvSpPr>
      <dsp:spPr>
        <a:xfrm>
          <a:off x="75273" y="257179"/>
          <a:ext cx="857860" cy="857860"/>
        </a:xfrm>
        <a:prstGeom prst="ellipse">
          <a:avLst/>
        </a:prstGeom>
        <a:solidFill>
          <a:srgbClr val="336699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5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D48128-DB00-4D51-9C06-CA5DD24B3E1B}">
      <dsp:nvSpPr>
        <dsp:cNvPr id="0" name=""/>
        <dsp:cNvSpPr/>
      </dsp:nvSpPr>
      <dsp:spPr>
        <a:xfrm>
          <a:off x="897668" y="1196289"/>
          <a:ext cx="9795054" cy="1038861"/>
        </a:xfrm>
        <a:prstGeom prst="rect">
          <a:avLst/>
        </a:prstGeom>
        <a:solidFill>
          <a:srgbClr val="336699"/>
        </a:solidFill>
        <a:ln w="12700" cap="flat" cmpd="sng" algn="ctr">
          <a:noFill/>
          <a:prstDash val="solid"/>
          <a:miter lim="800000"/>
        </a:ln>
        <a:effectLst>
          <a:glow rad="139700">
            <a:schemeClr val="accent5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4741" tIns="71120" rIns="71120" bIns="7112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u="none" kern="1200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  тема </a:t>
          </a:r>
          <a:r>
            <a:rPr lang="ru-RU" sz="2800" b="1" i="1" u="none" kern="1200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педагогического опыта раскрыта </a:t>
          </a:r>
          <a:r>
            <a:rPr lang="ru-RU" sz="2800" b="1" i="1" u="none" kern="1200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частично (не более 2 замечаний);</a:t>
          </a:r>
          <a:endParaRPr lang="ru-RU" sz="2800" b="1" i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97668" y="1196289"/>
        <a:ext cx="9795054" cy="1038861"/>
      </dsp:txXfrm>
    </dsp:sp>
    <dsp:sp modelId="{F4E8BB1D-73EA-4943-9CC7-F3F3E633FDFB}">
      <dsp:nvSpPr>
        <dsp:cNvPr id="0" name=""/>
        <dsp:cNvSpPr/>
      </dsp:nvSpPr>
      <dsp:spPr>
        <a:xfrm>
          <a:off x="468738" y="1286790"/>
          <a:ext cx="857860" cy="857860"/>
        </a:xfrm>
        <a:prstGeom prst="ellipse">
          <a:avLst/>
        </a:prstGeom>
        <a:solidFill>
          <a:srgbClr val="336699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5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BD1E57-583C-43A2-978B-F8785F406EA1}">
      <dsp:nvSpPr>
        <dsp:cNvPr id="0" name=""/>
        <dsp:cNvSpPr/>
      </dsp:nvSpPr>
      <dsp:spPr>
        <a:xfrm>
          <a:off x="897668" y="2311130"/>
          <a:ext cx="9795054" cy="868401"/>
        </a:xfrm>
        <a:prstGeom prst="rect">
          <a:avLst/>
        </a:prstGeom>
        <a:solidFill>
          <a:srgbClr val="336699"/>
        </a:solidFill>
        <a:ln w="12700" cap="flat" cmpd="sng" algn="ctr">
          <a:noFill/>
          <a:prstDash val="solid"/>
          <a:miter lim="800000"/>
        </a:ln>
        <a:effectLst>
          <a:glow rad="139700">
            <a:schemeClr val="accent5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4741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тема 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педагогического опыта раскрыта 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частично (не более 3 замечаний); </a:t>
          </a:r>
          <a:r>
            <a:rPr lang="ru-RU" sz="2800" b="1" i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2800" b="1" i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97668" y="2311130"/>
        <a:ext cx="9795054" cy="868401"/>
      </dsp:txXfrm>
    </dsp:sp>
    <dsp:sp modelId="{644703C9-FEFC-4486-871A-28536A82FE9F}">
      <dsp:nvSpPr>
        <dsp:cNvPr id="0" name=""/>
        <dsp:cNvSpPr/>
      </dsp:nvSpPr>
      <dsp:spPr>
        <a:xfrm>
          <a:off x="468738" y="2316400"/>
          <a:ext cx="857860" cy="857860"/>
        </a:xfrm>
        <a:prstGeom prst="ellipse">
          <a:avLst/>
        </a:prstGeom>
        <a:solidFill>
          <a:srgbClr val="336699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5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0FC12B-24A3-4BA6-A849-61FDE30BFB4A}">
      <dsp:nvSpPr>
        <dsp:cNvPr id="0" name=""/>
        <dsp:cNvSpPr/>
      </dsp:nvSpPr>
      <dsp:spPr>
        <a:xfrm>
          <a:off x="504203" y="3289540"/>
          <a:ext cx="10188518" cy="970802"/>
        </a:xfrm>
        <a:prstGeom prst="rect">
          <a:avLst/>
        </a:prstGeom>
        <a:solidFill>
          <a:srgbClr val="336699"/>
        </a:solidFill>
        <a:ln w="12700" cap="flat" cmpd="sng" algn="ctr">
          <a:noFill/>
          <a:prstDash val="solid"/>
          <a:miter lim="800000"/>
        </a:ln>
        <a:effectLst>
          <a:glow rad="139700">
            <a:schemeClr val="accent5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4741" tIns="71120" rIns="71120" bIns="7112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тема 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педагогического опыта не 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раскрыта (4 и более замечаний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r>
            <a:rPr lang="ru-RU" sz="2800" b="1" i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2800" b="1" i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04203" y="3289540"/>
        <a:ext cx="10188518" cy="970802"/>
      </dsp:txXfrm>
    </dsp:sp>
    <dsp:sp modelId="{0C57FBA9-4760-4C5C-A673-3BC034B5B6EF}">
      <dsp:nvSpPr>
        <dsp:cNvPr id="0" name=""/>
        <dsp:cNvSpPr/>
      </dsp:nvSpPr>
      <dsp:spPr>
        <a:xfrm>
          <a:off x="75273" y="3346011"/>
          <a:ext cx="857860" cy="857860"/>
        </a:xfrm>
        <a:prstGeom prst="ellipse">
          <a:avLst/>
        </a:prstGeom>
        <a:solidFill>
          <a:srgbClr val="336699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5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D88D62-A170-424C-A2CE-482B5A2B0688}">
      <dsp:nvSpPr>
        <dsp:cNvPr id="0" name=""/>
        <dsp:cNvSpPr/>
      </dsp:nvSpPr>
      <dsp:spPr>
        <a:xfrm>
          <a:off x="-4865987" y="-745706"/>
          <a:ext cx="5795518" cy="5795518"/>
        </a:xfrm>
        <a:prstGeom prst="blockArc">
          <a:avLst>
            <a:gd name="adj1" fmla="val 18900000"/>
            <a:gd name="adj2" fmla="val 2700000"/>
            <a:gd name="adj3" fmla="val 373"/>
          </a:avLst>
        </a:pr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A16D2E-8C77-4E38-B5A6-759D4C295B25}">
      <dsp:nvSpPr>
        <dsp:cNvPr id="0" name=""/>
        <dsp:cNvSpPr/>
      </dsp:nvSpPr>
      <dsp:spPr>
        <a:xfrm>
          <a:off x="486781" y="330899"/>
          <a:ext cx="10081130" cy="662143"/>
        </a:xfrm>
        <a:prstGeom prst="rect">
          <a:avLst/>
        </a:prstGeom>
        <a:solidFill>
          <a:srgbClr val="336699"/>
        </a:solidFill>
        <a:ln w="12700" cap="flat" cmpd="sng" algn="ctr">
          <a:noFill/>
          <a:prstDash val="solid"/>
          <a:miter lim="800000"/>
        </a:ln>
        <a:effectLst>
          <a:glow rad="139700">
            <a:schemeClr val="accent5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5577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u="none" kern="1200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  объем научной литературы достаточный; </a:t>
          </a:r>
          <a:endParaRPr lang="ru-RU" sz="2800" b="1" i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86781" y="330899"/>
        <a:ext cx="10081130" cy="662143"/>
      </dsp:txXfrm>
    </dsp:sp>
    <dsp:sp modelId="{512FB62E-4654-4A66-914D-727B70B0B070}">
      <dsp:nvSpPr>
        <dsp:cNvPr id="0" name=""/>
        <dsp:cNvSpPr/>
      </dsp:nvSpPr>
      <dsp:spPr>
        <a:xfrm>
          <a:off x="72942" y="248131"/>
          <a:ext cx="827679" cy="827679"/>
        </a:xfrm>
        <a:prstGeom prst="ellipse">
          <a:avLst/>
        </a:prstGeom>
        <a:solidFill>
          <a:srgbClr val="336699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5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D48128-DB00-4D51-9C06-CA5DD24B3E1B}">
      <dsp:nvSpPr>
        <dsp:cNvPr id="0" name=""/>
        <dsp:cNvSpPr/>
      </dsp:nvSpPr>
      <dsp:spPr>
        <a:xfrm>
          <a:off x="866404" y="1270875"/>
          <a:ext cx="9701508" cy="768967"/>
        </a:xfrm>
        <a:prstGeom prst="rect">
          <a:avLst/>
        </a:prstGeom>
        <a:solidFill>
          <a:srgbClr val="336699"/>
        </a:solidFill>
        <a:ln w="12700" cap="flat" cmpd="sng" algn="ctr">
          <a:noFill/>
          <a:prstDash val="solid"/>
          <a:miter lim="800000"/>
        </a:ln>
        <a:effectLst>
          <a:glow rad="139700">
            <a:schemeClr val="accent5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5577" tIns="71120" rIns="71120" bIns="7112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u="none" kern="1200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  объем научной литературы недостаточный (не более 2 замечаний);</a:t>
          </a:r>
          <a:endParaRPr lang="ru-RU" sz="2800" b="1" i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66404" y="1270875"/>
        <a:ext cx="9701508" cy="768967"/>
      </dsp:txXfrm>
    </dsp:sp>
    <dsp:sp modelId="{F4E8BB1D-73EA-4943-9CC7-F3F3E633FDFB}">
      <dsp:nvSpPr>
        <dsp:cNvPr id="0" name=""/>
        <dsp:cNvSpPr/>
      </dsp:nvSpPr>
      <dsp:spPr>
        <a:xfrm>
          <a:off x="452564" y="1241519"/>
          <a:ext cx="827679" cy="827679"/>
        </a:xfrm>
        <a:prstGeom prst="ellipse">
          <a:avLst/>
        </a:prstGeom>
        <a:solidFill>
          <a:srgbClr val="336699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5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BD1E57-583C-43A2-978B-F8785F406EA1}">
      <dsp:nvSpPr>
        <dsp:cNvPr id="0" name=""/>
        <dsp:cNvSpPr/>
      </dsp:nvSpPr>
      <dsp:spPr>
        <a:xfrm>
          <a:off x="866404" y="2250497"/>
          <a:ext cx="9701508" cy="796499"/>
        </a:xfrm>
        <a:prstGeom prst="rect">
          <a:avLst/>
        </a:prstGeom>
        <a:solidFill>
          <a:srgbClr val="336699"/>
        </a:solidFill>
        <a:ln w="12700" cap="flat" cmpd="sng" algn="ctr">
          <a:noFill/>
          <a:prstDash val="solid"/>
          <a:miter lim="800000"/>
        </a:ln>
        <a:effectLst>
          <a:glow rad="139700">
            <a:schemeClr val="accent5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5577" tIns="71120" rIns="71120" bIns="7112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объем научной литературы недостаточный (не более 3 замечаний); </a:t>
          </a:r>
          <a:endParaRPr lang="ru-RU" sz="2800" b="1" i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66404" y="2250497"/>
        <a:ext cx="9701508" cy="796499"/>
      </dsp:txXfrm>
    </dsp:sp>
    <dsp:sp modelId="{644703C9-FEFC-4486-871A-28536A82FE9F}">
      <dsp:nvSpPr>
        <dsp:cNvPr id="0" name=""/>
        <dsp:cNvSpPr/>
      </dsp:nvSpPr>
      <dsp:spPr>
        <a:xfrm>
          <a:off x="452564" y="2234907"/>
          <a:ext cx="827679" cy="827679"/>
        </a:xfrm>
        <a:prstGeom prst="ellipse">
          <a:avLst/>
        </a:prstGeom>
        <a:solidFill>
          <a:srgbClr val="336699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5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0FC12B-24A3-4BA6-A849-61FDE30BFB4A}">
      <dsp:nvSpPr>
        <dsp:cNvPr id="0" name=""/>
        <dsp:cNvSpPr/>
      </dsp:nvSpPr>
      <dsp:spPr>
        <a:xfrm>
          <a:off x="486781" y="3204487"/>
          <a:ext cx="10081130" cy="875294"/>
        </a:xfrm>
        <a:prstGeom prst="rect">
          <a:avLst/>
        </a:prstGeom>
        <a:solidFill>
          <a:srgbClr val="336699"/>
        </a:solidFill>
        <a:ln w="12700" cap="flat" cmpd="sng" algn="ctr">
          <a:noFill/>
          <a:prstDash val="solid"/>
          <a:miter lim="800000"/>
        </a:ln>
        <a:effectLst>
          <a:glow rad="139700">
            <a:schemeClr val="accent5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5577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объем научной литературы недостаточный (4 и более замечаний). </a:t>
          </a:r>
          <a:endParaRPr lang="ru-RU" sz="2800" b="1" i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86781" y="3204487"/>
        <a:ext cx="10081130" cy="875294"/>
      </dsp:txXfrm>
    </dsp:sp>
    <dsp:sp modelId="{0C57FBA9-4760-4C5C-A673-3BC034B5B6EF}">
      <dsp:nvSpPr>
        <dsp:cNvPr id="0" name=""/>
        <dsp:cNvSpPr/>
      </dsp:nvSpPr>
      <dsp:spPr>
        <a:xfrm>
          <a:off x="72942" y="3228294"/>
          <a:ext cx="827679" cy="827679"/>
        </a:xfrm>
        <a:prstGeom prst="ellipse">
          <a:avLst/>
        </a:prstGeom>
        <a:solidFill>
          <a:srgbClr val="336699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5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D88D62-A170-424C-A2CE-482B5A2B0688}">
      <dsp:nvSpPr>
        <dsp:cNvPr id="0" name=""/>
        <dsp:cNvSpPr/>
      </dsp:nvSpPr>
      <dsp:spPr>
        <a:xfrm>
          <a:off x="-4363540" y="-669321"/>
          <a:ext cx="5198648" cy="5198648"/>
        </a:xfrm>
        <a:prstGeom prst="blockArc">
          <a:avLst>
            <a:gd name="adj1" fmla="val 18900000"/>
            <a:gd name="adj2" fmla="val 2700000"/>
            <a:gd name="adj3" fmla="val 415"/>
          </a:avLst>
        </a:pr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A16D2E-8C77-4E38-B5A6-759D4C295B25}">
      <dsp:nvSpPr>
        <dsp:cNvPr id="0" name=""/>
        <dsp:cNvSpPr/>
      </dsp:nvSpPr>
      <dsp:spPr>
        <a:xfrm>
          <a:off x="437484" y="163960"/>
          <a:ext cx="10264731" cy="859416"/>
        </a:xfrm>
        <a:prstGeom prst="rect">
          <a:avLst/>
        </a:prstGeom>
        <a:solidFill>
          <a:srgbClr val="336699"/>
        </a:solidFill>
        <a:ln w="12700" cap="flat" cmpd="sng" algn="ctr">
          <a:noFill/>
          <a:prstDash val="solid"/>
          <a:miter lim="800000"/>
        </a:ln>
        <a:effectLst>
          <a:glow rad="139700">
            <a:schemeClr val="accent5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1347" tIns="71120" rIns="71120" bIns="7112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  </a:t>
          </a:r>
          <a:r>
            <a:rPr lang="ru-RU" sz="2800" b="1" i="1" u="none" kern="1200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информация точная, обоснованная, есть ссылки на источники первичной информации; </a:t>
          </a:r>
          <a:endParaRPr lang="ru-RU" sz="2800" b="1" i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37484" y="163960"/>
        <a:ext cx="10264731" cy="859416"/>
      </dsp:txXfrm>
    </dsp:sp>
    <dsp:sp modelId="{512FB62E-4654-4A66-914D-727B70B0B070}">
      <dsp:nvSpPr>
        <dsp:cNvPr id="0" name=""/>
        <dsp:cNvSpPr/>
      </dsp:nvSpPr>
      <dsp:spPr>
        <a:xfrm>
          <a:off x="66344" y="222529"/>
          <a:ext cx="742279" cy="742279"/>
        </a:xfrm>
        <a:prstGeom prst="ellipse">
          <a:avLst/>
        </a:prstGeom>
        <a:solidFill>
          <a:srgbClr val="336699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5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D48128-DB00-4D51-9C06-CA5DD24B3E1B}">
      <dsp:nvSpPr>
        <dsp:cNvPr id="0" name=""/>
        <dsp:cNvSpPr/>
      </dsp:nvSpPr>
      <dsp:spPr>
        <a:xfrm>
          <a:off x="777936" y="1050200"/>
          <a:ext cx="9924278" cy="868716"/>
        </a:xfrm>
        <a:prstGeom prst="rect">
          <a:avLst/>
        </a:prstGeom>
        <a:solidFill>
          <a:srgbClr val="336699"/>
        </a:solidFill>
        <a:ln w="12700" cap="flat" cmpd="sng" algn="ctr">
          <a:noFill/>
          <a:prstDash val="solid"/>
          <a:miter lim="800000"/>
        </a:ln>
        <a:effectLst>
          <a:glow rad="139700">
            <a:schemeClr val="accent5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1347" tIns="71120" rIns="71120" bIns="7112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u="none" kern="1200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  информация имеет замечания по одному требованию из трех; </a:t>
          </a:r>
          <a:r>
            <a:rPr lang="ru-RU" sz="2800" b="1" i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2800" b="1" i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77936" y="1050200"/>
        <a:ext cx="9924278" cy="868716"/>
      </dsp:txXfrm>
    </dsp:sp>
    <dsp:sp modelId="{F4E8BB1D-73EA-4943-9CC7-F3F3E633FDFB}">
      <dsp:nvSpPr>
        <dsp:cNvPr id="0" name=""/>
        <dsp:cNvSpPr/>
      </dsp:nvSpPr>
      <dsp:spPr>
        <a:xfrm>
          <a:off x="406797" y="1113418"/>
          <a:ext cx="742279" cy="742279"/>
        </a:xfrm>
        <a:prstGeom prst="ellipse">
          <a:avLst/>
        </a:prstGeom>
        <a:solidFill>
          <a:srgbClr val="336699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5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BD1E57-583C-43A2-978B-F8785F406EA1}">
      <dsp:nvSpPr>
        <dsp:cNvPr id="0" name=""/>
        <dsp:cNvSpPr/>
      </dsp:nvSpPr>
      <dsp:spPr>
        <a:xfrm>
          <a:off x="777936" y="1927393"/>
          <a:ext cx="9924278" cy="896109"/>
        </a:xfrm>
        <a:prstGeom prst="rect">
          <a:avLst/>
        </a:prstGeom>
        <a:solidFill>
          <a:srgbClr val="336699"/>
        </a:solidFill>
        <a:ln w="12700" cap="flat" cmpd="sng" algn="ctr">
          <a:noFill/>
          <a:prstDash val="solid"/>
          <a:miter lim="800000"/>
        </a:ln>
        <a:effectLst>
          <a:glow rad="139700">
            <a:schemeClr val="accent5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1347" tIns="71120" rIns="71120" bIns="7112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информация имеет замечания по двум требованиям из трех; </a:t>
          </a:r>
          <a:endParaRPr lang="ru-RU" sz="2800" b="1" i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77936" y="1927393"/>
        <a:ext cx="9924278" cy="896109"/>
      </dsp:txXfrm>
    </dsp:sp>
    <dsp:sp modelId="{644703C9-FEFC-4486-871A-28536A82FE9F}">
      <dsp:nvSpPr>
        <dsp:cNvPr id="0" name=""/>
        <dsp:cNvSpPr/>
      </dsp:nvSpPr>
      <dsp:spPr>
        <a:xfrm>
          <a:off x="406797" y="2004308"/>
          <a:ext cx="742279" cy="742279"/>
        </a:xfrm>
        <a:prstGeom prst="ellipse">
          <a:avLst/>
        </a:prstGeom>
        <a:solidFill>
          <a:srgbClr val="336699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5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0FC12B-24A3-4BA6-A849-61FDE30BFB4A}">
      <dsp:nvSpPr>
        <dsp:cNvPr id="0" name=""/>
        <dsp:cNvSpPr/>
      </dsp:nvSpPr>
      <dsp:spPr>
        <a:xfrm>
          <a:off x="404226" y="2933389"/>
          <a:ext cx="10264731" cy="751631"/>
        </a:xfrm>
        <a:prstGeom prst="rect">
          <a:avLst/>
        </a:prstGeom>
        <a:solidFill>
          <a:srgbClr val="336699"/>
        </a:solidFill>
        <a:ln w="12700" cap="flat" cmpd="sng" algn="ctr">
          <a:noFill/>
          <a:prstDash val="solid"/>
          <a:miter lim="800000"/>
        </a:ln>
        <a:effectLst>
          <a:glow rad="139700">
            <a:schemeClr val="accent5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1347" tIns="71120" rIns="71120" bIns="7112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информация имеет замечания по всем требованиям</a:t>
          </a:r>
          <a:r>
            <a:rPr lang="ru-RU" sz="2800" b="1" i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2800" b="1" i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04226" y="2933389"/>
        <a:ext cx="10264731" cy="751631"/>
      </dsp:txXfrm>
    </dsp:sp>
    <dsp:sp modelId="{0C57FBA9-4760-4C5C-A673-3BC034B5B6EF}">
      <dsp:nvSpPr>
        <dsp:cNvPr id="0" name=""/>
        <dsp:cNvSpPr/>
      </dsp:nvSpPr>
      <dsp:spPr>
        <a:xfrm>
          <a:off x="66344" y="2895197"/>
          <a:ext cx="742279" cy="742279"/>
        </a:xfrm>
        <a:prstGeom prst="ellipse">
          <a:avLst/>
        </a:prstGeom>
        <a:solidFill>
          <a:srgbClr val="336699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5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D88D62-A170-424C-A2CE-482B5A2B0688}">
      <dsp:nvSpPr>
        <dsp:cNvPr id="0" name=""/>
        <dsp:cNvSpPr/>
      </dsp:nvSpPr>
      <dsp:spPr>
        <a:xfrm>
          <a:off x="-5312427" y="-808151"/>
          <a:ext cx="6325856" cy="6325856"/>
        </a:xfrm>
        <a:prstGeom prst="blockArc">
          <a:avLst>
            <a:gd name="adj1" fmla="val 18900000"/>
            <a:gd name="adj2" fmla="val 2700000"/>
            <a:gd name="adj3" fmla="val 341"/>
          </a:avLst>
        </a:pr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A16D2E-8C77-4E38-B5A6-759D4C295B25}">
      <dsp:nvSpPr>
        <dsp:cNvPr id="0" name=""/>
        <dsp:cNvSpPr/>
      </dsp:nvSpPr>
      <dsp:spPr>
        <a:xfrm>
          <a:off x="530584" y="93215"/>
          <a:ext cx="10158384" cy="1269741"/>
        </a:xfrm>
        <a:prstGeom prst="rect">
          <a:avLst/>
        </a:prstGeom>
        <a:solidFill>
          <a:srgbClr val="336699"/>
        </a:solidFill>
        <a:ln w="12700" cap="flat" cmpd="sng" algn="ctr">
          <a:noFill/>
          <a:prstDash val="solid"/>
          <a:miter lim="800000"/>
        </a:ln>
        <a:effectLst>
          <a:glow rad="139700">
            <a:schemeClr val="accent5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3761" tIns="71120" rIns="71120" bIns="7112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u="none" kern="1200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400" b="1" i="1" u="none" kern="1200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приведенные данные и факты служат целям обоснования или иллюстрации определенных тезисов и </a:t>
          </a:r>
          <a:r>
            <a:rPr lang="ru-RU" sz="2400" b="1" i="1" u="none" kern="1200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положений педагогического опыта </a:t>
          </a:r>
          <a:r>
            <a:rPr lang="ru-RU" sz="2400" b="1" i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2400" b="1" i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30584" y="93215"/>
        <a:ext cx="10158384" cy="1269741"/>
      </dsp:txXfrm>
    </dsp:sp>
    <dsp:sp modelId="{512FB62E-4654-4A66-914D-727B70B0B070}">
      <dsp:nvSpPr>
        <dsp:cNvPr id="0" name=""/>
        <dsp:cNvSpPr/>
      </dsp:nvSpPr>
      <dsp:spPr>
        <a:xfrm>
          <a:off x="78804" y="276306"/>
          <a:ext cx="903560" cy="903560"/>
        </a:xfrm>
        <a:prstGeom prst="ellipse">
          <a:avLst/>
        </a:prstGeom>
        <a:solidFill>
          <a:srgbClr val="336699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5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D48128-DB00-4D51-9C06-CA5DD24B3E1B}">
      <dsp:nvSpPr>
        <dsp:cNvPr id="0" name=""/>
        <dsp:cNvSpPr/>
      </dsp:nvSpPr>
      <dsp:spPr>
        <a:xfrm>
          <a:off x="945010" y="1255823"/>
          <a:ext cx="9743958" cy="1113446"/>
        </a:xfrm>
        <a:prstGeom prst="rect">
          <a:avLst/>
        </a:prstGeom>
        <a:solidFill>
          <a:srgbClr val="336699"/>
        </a:solidFill>
        <a:ln w="12700" cap="flat" cmpd="sng" algn="ctr">
          <a:noFill/>
          <a:prstDash val="solid"/>
          <a:miter lim="800000"/>
        </a:ln>
        <a:effectLst>
          <a:glow rad="139700">
            <a:schemeClr val="accent5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3761" tIns="60960" rIns="60960" bIns="6096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u="none" kern="1200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  приведенные данные и факты служат целям обоснования или иллюстрации определенных тезисов и положений </a:t>
          </a:r>
          <a:r>
            <a:rPr lang="ru-RU" sz="2400" b="1" i="1" u="none" kern="1200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педагогического опыта частично </a:t>
          </a:r>
          <a:r>
            <a:rPr lang="ru-RU" sz="2400" b="1" i="1" u="none" kern="1200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(не более 2 замечаний);</a:t>
          </a:r>
          <a:endParaRPr lang="ru-RU" sz="2400" b="1" i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45010" y="1255823"/>
        <a:ext cx="9743958" cy="1113446"/>
      </dsp:txXfrm>
    </dsp:sp>
    <dsp:sp modelId="{F4E8BB1D-73EA-4943-9CC7-F3F3E633FDFB}">
      <dsp:nvSpPr>
        <dsp:cNvPr id="0" name=""/>
        <dsp:cNvSpPr/>
      </dsp:nvSpPr>
      <dsp:spPr>
        <a:xfrm>
          <a:off x="493229" y="1360766"/>
          <a:ext cx="903560" cy="903560"/>
        </a:xfrm>
        <a:prstGeom prst="ellipse">
          <a:avLst/>
        </a:prstGeom>
        <a:solidFill>
          <a:srgbClr val="336699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5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BD1E57-583C-43A2-978B-F8785F406EA1}">
      <dsp:nvSpPr>
        <dsp:cNvPr id="0" name=""/>
        <dsp:cNvSpPr/>
      </dsp:nvSpPr>
      <dsp:spPr>
        <a:xfrm>
          <a:off x="945010" y="2420119"/>
          <a:ext cx="9743958" cy="953776"/>
        </a:xfrm>
        <a:prstGeom prst="rect">
          <a:avLst/>
        </a:prstGeom>
        <a:solidFill>
          <a:srgbClr val="336699"/>
        </a:solidFill>
        <a:ln w="12700" cap="flat" cmpd="sng" algn="ctr">
          <a:noFill/>
          <a:prstDash val="solid"/>
          <a:miter lim="800000"/>
        </a:ln>
        <a:effectLst>
          <a:glow rad="139700">
            <a:schemeClr val="accent5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3761" tIns="60960" rIns="60960" bIns="6096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приведенные данные и факты служат целям обоснования или иллюстрации определенных тезисов и положений </a:t>
          </a: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педагогического опыта частично </a:t>
          </a: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(3 и более замечаний);</a:t>
          </a:r>
          <a:endParaRPr lang="ru-RU" sz="2400" b="1" i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45010" y="2420119"/>
        <a:ext cx="9743958" cy="953776"/>
      </dsp:txXfrm>
    </dsp:sp>
    <dsp:sp modelId="{644703C9-FEFC-4486-871A-28536A82FE9F}">
      <dsp:nvSpPr>
        <dsp:cNvPr id="0" name=""/>
        <dsp:cNvSpPr/>
      </dsp:nvSpPr>
      <dsp:spPr>
        <a:xfrm>
          <a:off x="493229" y="2445227"/>
          <a:ext cx="903560" cy="903560"/>
        </a:xfrm>
        <a:prstGeom prst="ellipse">
          <a:avLst/>
        </a:prstGeom>
        <a:solidFill>
          <a:srgbClr val="336699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5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0FC12B-24A3-4BA6-A849-61FDE30BFB4A}">
      <dsp:nvSpPr>
        <dsp:cNvPr id="0" name=""/>
        <dsp:cNvSpPr/>
      </dsp:nvSpPr>
      <dsp:spPr>
        <a:xfrm>
          <a:off x="530584" y="3496961"/>
          <a:ext cx="10158384" cy="969014"/>
        </a:xfrm>
        <a:prstGeom prst="rect">
          <a:avLst/>
        </a:prstGeom>
        <a:solidFill>
          <a:srgbClr val="336699"/>
        </a:solidFill>
        <a:ln w="12700" cap="flat" cmpd="sng" algn="ctr">
          <a:noFill/>
          <a:prstDash val="solid"/>
          <a:miter lim="800000"/>
        </a:ln>
        <a:effectLst>
          <a:glow rad="139700">
            <a:schemeClr val="accent5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3761" tIns="60960" rIns="60960" bIns="6096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приведенные данные и факты не служат целям обоснования или иллюстрации определенных тезисов и </a:t>
          </a: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положений педагогического опыта.</a:t>
          </a:r>
          <a:endParaRPr lang="ru-RU" sz="2400" b="1" i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30584" y="3496961"/>
        <a:ext cx="10158384" cy="969014"/>
      </dsp:txXfrm>
    </dsp:sp>
    <dsp:sp modelId="{0C57FBA9-4760-4C5C-A673-3BC034B5B6EF}">
      <dsp:nvSpPr>
        <dsp:cNvPr id="0" name=""/>
        <dsp:cNvSpPr/>
      </dsp:nvSpPr>
      <dsp:spPr>
        <a:xfrm>
          <a:off x="78804" y="3529688"/>
          <a:ext cx="903560" cy="903560"/>
        </a:xfrm>
        <a:prstGeom prst="ellipse">
          <a:avLst/>
        </a:prstGeom>
        <a:solidFill>
          <a:srgbClr val="336699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5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628219-D5F5-4CE8-BB16-370F20C14A76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E30192-C7C3-4FD1-B1D8-8D9A8430E3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7737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49655" marR="1219200" lvl="0" indent="-6350" algn="ctr">
              <a:lnSpc>
                <a:spcPct val="112000"/>
              </a:lnSpc>
              <a:spcAft>
                <a:spcPts val="20"/>
              </a:spcAft>
            </a:pPr>
            <a:r>
              <a:rPr lang="ru-RU" sz="1600" b="1" i="1" dirty="0" smtClean="0">
                <a:solidFill>
                  <a:srgbClr val="0000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Методические рекомендации </a:t>
            </a:r>
            <a:r>
              <a:rPr lang="ru-RU" sz="1200" b="1" i="1" dirty="0" smtClean="0">
                <a:solidFill>
                  <a:srgbClr val="0000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организации самостоятельной внеаудиторной</a:t>
            </a:r>
            <a:r>
              <a:rPr lang="ru-RU" sz="1200" b="1" i="1" dirty="0" smtClean="0">
                <a:solidFill>
                  <a:srgbClr val="000D2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200" b="1" i="1" dirty="0" smtClean="0">
                <a:solidFill>
                  <a:srgbClr val="0000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работы </a:t>
            </a:r>
            <a:r>
              <a:rPr lang="ru-RU" sz="1200" b="1" i="1" dirty="0" smtClean="0">
                <a:solidFill>
                  <a:srgbClr val="0000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студентов</a:t>
            </a:r>
            <a:r>
              <a:rPr lang="ru-RU" sz="1200" b="1" i="1" baseline="0" dirty="0" smtClean="0">
                <a:solidFill>
                  <a:srgbClr val="0000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по т</a:t>
            </a:r>
            <a:r>
              <a:rPr lang="ru-RU" sz="1200" b="1" i="1" dirty="0" smtClean="0">
                <a:solidFill>
                  <a:srgbClr val="0000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еме </a:t>
            </a:r>
            <a:r>
              <a:rPr lang="ru-RU" sz="1200" b="1" i="1" dirty="0" smtClean="0">
                <a:solidFill>
                  <a:srgbClr val="0000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1200" b="1" i="1" dirty="0" smtClean="0">
                <a:solidFill>
                  <a:srgbClr val="00003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Изучение и обобщение педагогического опыта </a:t>
            </a:r>
            <a:r>
              <a:rPr lang="ru-RU" sz="1200" b="1" i="1" dirty="0" smtClean="0">
                <a:solidFill>
                  <a:srgbClr val="0000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процессе изучения дисциплин психолого-педагогического цикла и прохождения педагогической практики в ДОО</a:t>
            </a:r>
            <a:r>
              <a:rPr lang="ru-RU" sz="1200" b="1" i="1" dirty="0" smtClean="0">
                <a:solidFill>
                  <a:srgbClr val="0000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Выражаю надежду на то, что предлагаемые технологические подходы в методических рекомендациях по теме: 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</a:t>
            </a:r>
            <a:r>
              <a:rPr lang="ru-RU" sz="1200" b="1" i="1" dirty="0" smtClean="0">
                <a:solidFill>
                  <a:srgbClr val="00003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Изучение и обобщение педагогического опыта </a:t>
            </a:r>
            <a:r>
              <a:rPr lang="ru-RU" sz="1200" b="1" i="1" dirty="0" smtClean="0">
                <a:solidFill>
                  <a:srgbClr val="0000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процессе изучения дисциплин психолого-педагогического цикла и прохождения педагогической практики в ДОО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» 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на примере открытого регионального чемпионата  «Молодые профессионалы» (WorldSkills Russia) не только повысят компетентность студентов педагогического колледжа в решении проблем организации, выполнения и оценки различных форм самостоятельной работы, а также станут для будущих специалистов источником саморазвития, проектирования и преобразования собственных действий; развития образного мышления и творческого воображения. 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1" i="1" dirty="0" smtClean="0">
              <a:solidFill>
                <a:srgbClr val="00003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E30192-C7C3-4FD1-B1D8-8D9A8430E3B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87144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727267-0912-42BE-9CB0-9CDC4A265162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02993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727267-0912-42BE-9CB0-9CDC4A265162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4861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Источники</a:t>
            </a:r>
          </a:p>
          <a:p>
            <a:pPr marR="18415" lvl="0" algn="just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sz="1200" b="1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Борикова Л. В. Пишем реферат, доклад, выпускную квалификационную работу: учеб. пособие </a:t>
            </a:r>
            <a:r>
              <a:rPr lang="ru-RU" sz="1200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/Л. В. Борикова, Н. А. Виноградова. М.: академия Иц, 2000. 96 с.</a:t>
            </a:r>
          </a:p>
          <a:p>
            <a:pPr marR="18415" lvl="0" algn="just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sz="1200" b="1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Ковалевский, И. Организация самостоятельной работы студента /И Ковалевский  </a:t>
            </a:r>
            <a:r>
              <a:rPr lang="ru-RU" sz="1200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Высшее образование в России №1. </a:t>
            </a:r>
          </a:p>
          <a:p>
            <a:pPr marR="18415" lvl="0" algn="just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sz="1200" b="1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Куклина, Е. Н. Основы учебно-исследовательской деятельности : учебное пособие для среднего профессионального образования </a:t>
            </a:r>
            <a:r>
              <a:rPr lang="ru-RU" sz="1200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 Е. Н. Куклина, М. А. Мазниченко, И. А. Мушкина. — 2-е изд., испр. и доп. — Москва : Издательство Юрайт, 2018. — 235 с. — (Профессиональное образование). — ISBN 978-5-534-08818-2. — Текст : электронный // ЭБС Юрайт [сайт]. — URL: https://urait.ru/bcode/426581 (дата обращения: 05.12.2019). </a:t>
            </a:r>
          </a:p>
          <a:p>
            <a:pPr marR="18415" lvl="0" algn="just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sz="1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Культура устной и письменной речи делового человека: Справочник. </a:t>
            </a: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М., Флинта, Наука, 1997.</a:t>
            </a:r>
          </a:p>
          <a:p>
            <a:pPr marR="18415" lvl="0" algn="just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sz="1200" b="1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Онушкин В. Г., Огарев Е. И. Образование взрослых: междисциплинарный словарь терминологии. </a:t>
            </a:r>
            <a:r>
              <a:rPr lang="ru-RU" sz="1200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Спб.; Воронеж, 1995. 232 с.– 2000. – С.114-115.</a:t>
            </a:r>
          </a:p>
          <a:p>
            <a:pPr marR="18415" lvl="0" algn="just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sz="12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Черная, А.В. Организация самостоятельной работы студентов по психолого-педагогическим дисциплинам: электронный учебник </a:t>
            </a: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[Электронный ресурс] / А.В.Черная, Е.А. Чекунова, Е.И. Погорелова.– Ростов-на-Дону: Южный федеральный университет, 2010. – 200 с</a:t>
            </a:r>
            <a:endParaRPr lang="ru-RU" sz="1200" i="1" dirty="0" smtClean="0">
              <a:solidFill>
                <a:srgbClr val="00206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E30192-C7C3-4FD1-B1D8-8D9A8430E3B8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598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Определение передового педагогического опыта. 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К передовому педагогическому опыту (ППО) относится такая практика, которая содержит в себе элементы: </a:t>
            </a:r>
          </a:p>
          <a:p>
            <a:pPr lvl="0" fontAlgn="base"/>
            <a:r>
              <a:rPr lang="ru-RU" sz="1200" i="1" dirty="0" smtClean="0">
                <a:solidFill>
                  <a:srgbClr val="00005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творческого поиска; </a:t>
            </a:r>
          </a:p>
          <a:p>
            <a:pPr lvl="0" fontAlgn="base"/>
            <a:r>
              <a:rPr lang="ru-RU" sz="1200" i="1" dirty="0" smtClean="0">
                <a:solidFill>
                  <a:srgbClr val="00005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новизны; </a:t>
            </a:r>
          </a:p>
          <a:p>
            <a:pPr lvl="0" fontAlgn="base"/>
            <a:r>
              <a:rPr lang="ru-RU" sz="1200" i="1" dirty="0" smtClean="0">
                <a:solidFill>
                  <a:srgbClr val="00005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оригинальности, т.е. то, что называется новаторством.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Такой педагогический опыт важен, потому что он прокладывает новые пути в педагогической практике и науке.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Поэтому новаторский опыт в первую очередь подлежит анализу, обобщению и распространению.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Между простым мастерством и новаторством часто бывает сложно провести границу. Потому что, находя и используя новые и новые оригинальные приёмы, эффективно сочетая старые, педагог-мастер постепенно становится новатором.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Поэтому распространять и внедрять в практику ОУ надо любой положительный опыт, но особенно глубоко и всесторонне нужно анализировать, обобщать и распространять опыт педагогов-новаторов. </a:t>
            </a:r>
          </a:p>
          <a:p>
            <a:pPr algn="just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E30192-C7C3-4FD1-B1D8-8D9A8430E3B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035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fontAlgn="base"/>
            <a:r>
              <a:rPr lang="ru-RU" sz="1200" b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Критерии (показатели) отбора передового педагогического опыта. </a:t>
            </a:r>
            <a:endParaRPr lang="ru-RU" sz="1200" b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 algn="just" fontAlgn="base"/>
            <a:r>
              <a:rPr lang="ru-RU" sz="1200" b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1. 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Первым важным признаком или критерием ППО является его </a:t>
            </a:r>
            <a:r>
              <a:rPr lang="ru-RU" sz="1200" b="1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соответствие тенденциям общественного развития, социальному заказу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Передовые педагоги чутко реагируют на требования общества к обучению и воспитанию подрастающего поколения и находят эффективные пути совершенствования, модернизации педагогического процесса в соответствии с этими требованиями. </a:t>
            </a:r>
          </a:p>
          <a:p>
            <a:pPr lvl="0" algn="just" fontAlgn="base"/>
            <a:r>
              <a:rPr lang="ru-RU" sz="120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2. 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Второй признак ППО — </a:t>
            </a:r>
            <a:r>
              <a:rPr lang="ru-RU" sz="1200" b="1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высокая результативность и эффективность педагогической деятельности. 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ППО должен давать высокое качество знаний, значительные изменения в уровне воспитанности, в развитии детей. Причём результаты педагогов должны существенно отличаться по качеству при сравнении с результатами массового опыта работы педагогов .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3.Третий показатель ППО — 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оптимальное расходование сил и средств педагогов и детей для достижения устойчивых положительных результатов обучения, воспитания и развития.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Нельзя считать передовым такой опыт, при котором высокий уровень знаний достигается за счёт перегрузки детей дополнительными занятиями, большим объёмом трудоёмких заданий и т.д. Труд педагога-новатора не должен сопровождаться перенапряжениям его сил и сил детей, приносить вред их здоровью.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4.Четвёртый показатель ППО — 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стабильность результатов учебно-воспитательного процесса.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Сохранение уровня результатов при изменяющихся условиях обучения и воспитания, а также достижение положительных результатов на протяжении достаточно длительного времени.            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E30192-C7C3-4FD1-B1D8-8D9A8430E3B8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1834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5. Пятый показатель ППО — 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наличие в нём элементов новизны.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Они проявляются в результате наблюдений педагогического процесса. Непосредственное наблюдение даёт возможность видеть реальный педагогический процесс в его движении и развитии, новизну педагогических идей, приёмов, средств и методов педагогического воздействия по сравнению с общепринятым в практике. Они могут проявляться на уровне научных открытий (новое содержание, новые формы, методы обучения и воспитания, установление новых закономерностей, эффективного совершенствования педагогического труда и повышения его результатов.                                                                    </a:t>
            </a:r>
          </a:p>
          <a:p>
            <a:pPr algn="just"/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6.Шестой показатель ППО — 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его актуальность и перспективность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Обоснование актуальности и перспективности опыта должно вытекать из двух основных позиций:  </a:t>
            </a:r>
          </a:p>
          <a:p>
            <a:pPr lvl="0" algn="just" fontAlgn="base"/>
            <a:r>
              <a:rPr lang="ru-RU" sz="1200" i="1" dirty="0" smtClean="0">
                <a:solidFill>
                  <a:srgbClr val="00005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— 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какой мере данный опыт способствует решению основных задач воспитания и обучения, поставленных перед ОУ (социальный заказ), для дальнейшего совершенствования практики учебно-воспитательной работы; </a:t>
            </a:r>
          </a:p>
          <a:p>
            <a:pPr lvl="0" algn="just" fontAlgn="base"/>
            <a:r>
              <a:rPr lang="ru-RU" sz="1200" i="1" dirty="0" smtClean="0">
                <a:solidFill>
                  <a:srgbClr val="00005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— 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какие противоречия и затруднения, встречающиеся в массовой практике, успешно решаются данным опытом. Раскрытие противоречий, на разрешение которых был направлен опыт педагога, помогает глубже понять смысл, научное и практическое значение опыта и по достоинству оценить достигнутые результаты. </a:t>
            </a:r>
          </a:p>
          <a:p>
            <a:pPr algn="just"/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7. Седьмой показатель ППО — 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репрезентативность.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Репрезентативность — это:  </a:t>
            </a:r>
          </a:p>
          <a:p>
            <a:pPr lvl="0" algn="just" fontAlgn="base"/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— достаточная проверка опыта по времени; </a:t>
            </a:r>
          </a:p>
          <a:p>
            <a:pPr lvl="0" algn="just" fontAlgn="base"/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54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       — 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подтверждение позитивных результатов не только в работе одного учителя, воспитателя, но и в деятельности всех педагогов, которые берут этот опыт на вооружение; </a:t>
            </a:r>
          </a:p>
          <a:p>
            <a:pPr lvl="0" algn="just" fontAlgn="base"/>
            <a:r>
              <a:rPr lang="ru-RU" sz="1200" u="none" strike="noStrike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 возможность повторения и творческого использования опыта одного педагога другими, расширение этого опыта до массового. </a:t>
            </a:r>
          </a:p>
          <a:p>
            <a:pPr lvl="0" algn="just" fontAlgn="base"/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8.Восьмой показатель</a:t>
            </a:r>
            <a:r>
              <a:rPr lang="ru-RU" sz="1200" b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ППО — </a:t>
            </a:r>
            <a:r>
              <a:rPr lang="ru-RU" sz="1200" b="1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соответствие его современным достижениям педагогики и методики, научная обоснованность. </a:t>
            </a:r>
            <a:endParaRPr lang="ru-RU" sz="120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Должна существовать возможность анализировать передовой опыт с позиций современных педагогических знаний. ППО может быть или результатом творческих теоретических поисков педагога или его находкой в процессе проб и ошибок. Но в любом случае такой опыт всегда будет иметь научную основу. Одна из задач обобщения ППО и заключается в том, чтобы дать ему научное истолкование.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При наличии этих признаков данный опыт следует причислить к передовому, но затем надо ещё раз измерить, в какой степени данный признак проявляется. 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E30192-C7C3-4FD1-B1D8-8D9A8430E3B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362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fontAlgn="base"/>
            <a:r>
              <a:rPr lang="ru-RU" sz="1200" b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Памятка по обобщению опыта учителя. </a:t>
            </a:r>
            <a:endParaRPr lang="ru-RU" sz="1200" b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 algn="just" fontAlgn="base"/>
            <a:r>
              <a:rPr lang="ru-RU" sz="1200" b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Внимательно следите за научно-методической литературой, составьте библиографию литературы 	по 	интересующему 	Вас</a:t>
            </a:r>
            <a:r>
              <a:rPr lang="ru-RU" sz="120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вопросу. </a:t>
            </a:r>
          </a:p>
          <a:p>
            <a:pPr lvl="0" algn="just" fontAlgn="base"/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Сохраняйте и накапливайте материалы, отражающие опыт работы: планы, конспекты, дидактические пособия, темы сочинений учащихся, их вопросы, ответы, свои наблюдения за духовным развитием школьников. Отмечайте при этом Ваши сомнения, неудачи. </a:t>
            </a:r>
          </a:p>
          <a:p>
            <a:pPr lvl="0" algn="just" fontAlgn="base"/>
            <a:r>
              <a:rPr lang="ru-RU" sz="120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Выбирая тему для обобщения опыта, постарайтесь учесть успехи и недостатки в работе. Целесообразно взять тему, которую Вы считаете наиболее важной и нужной, и постараться оформить ее как можно точнее, конкретнее. </a:t>
            </a:r>
          </a:p>
          <a:p>
            <a:pPr lvl="0" algn="just" fontAlgn="base"/>
            <a:r>
              <a:rPr lang="ru-RU" sz="120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Определите форму обобщения. Это может быть доклад, статья. Но можно обобщить опыт и по-другому. Например, привести в систему Ваши методические материалы (планы, карточки, схемы, виды самостоятельных упражнений учащихся), сопроводив их краткими разъяснениями.                                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E30192-C7C3-4FD1-B1D8-8D9A8430E3B8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86689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Работа по изучению, обобщению и распространению ППО — это не временная кампания, не эпизодическое мероприятие, проводимое раз в году в виде научно-практической конференции или педагогических чтений, а обязательный элемент повседневной деятельности учителей, воспитателей, руководителей ОУ. Поскольку от правильной постановки этого дела в значительной степени зависит эффективность и качество работы ОУ, его нельзя пускать на самотёк, а необходимо осуществлять «поэтапно», в определённой последовательности.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E30192-C7C3-4FD1-B1D8-8D9A8430E3B8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4404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 Чтобы выявить, изучить опыт педагога и, обобщив его, сделать полезным для других, нужно составить программу изучения ППО (с анкетами, опросниками), используя предложенный нами опыт. 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E30192-C7C3-4FD1-B1D8-8D9A8430E3B8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4498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727267-0912-42BE-9CB0-9CDC4A265162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8391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727267-0912-42BE-9CB0-9CDC4A265162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86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5A9A-4641-432C-B1E0-5A41A88459CA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97FD1-9DA6-4875-9BA0-CFDDD531EE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2891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5A9A-4641-432C-B1E0-5A41A88459CA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97FD1-9DA6-4875-9BA0-CFDDD531EE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572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5A9A-4641-432C-B1E0-5A41A88459CA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97FD1-9DA6-4875-9BA0-CFDDD531EE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282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5A9A-4641-432C-B1E0-5A41A88459CA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97FD1-9DA6-4875-9BA0-CFDDD531EE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062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5A9A-4641-432C-B1E0-5A41A88459CA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97FD1-9DA6-4875-9BA0-CFDDD531EE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7087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5A9A-4641-432C-B1E0-5A41A88459CA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97FD1-9DA6-4875-9BA0-CFDDD531EE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117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5A9A-4641-432C-B1E0-5A41A88459CA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97FD1-9DA6-4875-9BA0-CFDDD531EE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549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5A9A-4641-432C-B1E0-5A41A88459CA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97FD1-9DA6-4875-9BA0-CFDDD531EE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970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5A9A-4641-432C-B1E0-5A41A88459CA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97FD1-9DA6-4875-9BA0-CFDDD531EE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6016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5A9A-4641-432C-B1E0-5A41A88459CA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97FD1-9DA6-4875-9BA0-CFDDD531EE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967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5A9A-4641-432C-B1E0-5A41A88459CA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97FD1-9DA6-4875-9BA0-CFDDD531EE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398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25A9A-4641-432C-B1E0-5A41A88459CA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F97FD1-9DA6-4875-9BA0-CFDDD531EE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1602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.jpg"/><Relationship Id="rId4" Type="http://schemas.openxmlformats.org/officeDocument/2006/relationships/diagramLayout" Target="../diagrams/layout1.xml"/><Relationship Id="rId9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4.jpg"/><Relationship Id="rId4" Type="http://schemas.openxmlformats.org/officeDocument/2006/relationships/diagramLayout" Target="../diagrams/layout2.xml"/><Relationship Id="rId9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4.jpg"/><Relationship Id="rId4" Type="http://schemas.openxmlformats.org/officeDocument/2006/relationships/diagramLayout" Target="../diagrams/layout3.xml"/><Relationship Id="rId9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10" Type="http://schemas.openxmlformats.org/officeDocument/2006/relationships/image" Target="../media/image16.jpeg"/><Relationship Id="rId4" Type="http://schemas.openxmlformats.org/officeDocument/2006/relationships/diagramLayout" Target="../diagrams/layout4.xml"/><Relationship Id="rId9" Type="http://schemas.microsoft.com/office/2007/relationships/hdphoto" Target="../media/hdphoto1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714371"/>
            <a:ext cx="2083387" cy="21436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57056" y="304801"/>
            <a:ext cx="706581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200" b="1" i="1" dirty="0">
                <a:solidFill>
                  <a:srgbClr val="0000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РОССИЙСКАЯ ФЕДЕРАЦИЯ</a:t>
            </a:r>
            <a:endParaRPr lang="ru-RU" sz="1200" i="1" dirty="0">
              <a:solidFill>
                <a:srgbClr val="00003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003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И НАУКИ АМУРСКОЙ ОБЛАСТИ</a:t>
            </a:r>
            <a:endParaRPr lang="ru-RU" sz="1200" b="1" i="1" dirty="0">
              <a:solidFill>
                <a:srgbClr val="000036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00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i="1" dirty="0">
              <a:solidFill>
                <a:srgbClr val="00003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00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ПРОФЕССИОНАЛЬНОЕ ОБРАЗОВАТЕЛЬНОЕ</a:t>
            </a:r>
            <a:endParaRPr lang="ru-RU" sz="1200" i="1" dirty="0">
              <a:solidFill>
                <a:srgbClr val="00003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00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АВТОНОМНОЕ УЧРЕЖДЕНИЕ АМУРСКОЙ ОБЛАСТИ </a:t>
            </a:r>
            <a:endParaRPr lang="ru-RU" sz="1200" i="1" dirty="0">
              <a:solidFill>
                <a:srgbClr val="00003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00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«АМУРСКИЙ ПЕДАГОГИЧЕСКИЙ КОЛЛЕДЖ»</a:t>
            </a:r>
            <a:endParaRPr lang="ru-RU" sz="1200" i="1" dirty="0">
              <a:solidFill>
                <a:srgbClr val="00003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00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(ГПОАУ АО АПК)</a:t>
            </a:r>
            <a:endParaRPr lang="ru-RU" sz="1200" b="1" i="1" dirty="0">
              <a:solidFill>
                <a:srgbClr val="00003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83388" y="507167"/>
            <a:ext cx="1347333" cy="7864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3964" y="1898073"/>
            <a:ext cx="11817927" cy="1057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49655" marR="1219200" lvl="0" indent="-6350" algn="ctr">
              <a:lnSpc>
                <a:spcPct val="112000"/>
              </a:lnSpc>
              <a:spcAft>
                <a:spcPts val="20"/>
              </a:spcAft>
            </a:pPr>
            <a:r>
              <a:rPr lang="ru-RU" sz="3200" b="1" i="1" dirty="0">
                <a:solidFill>
                  <a:srgbClr val="0000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Методические рекомендации </a:t>
            </a:r>
          </a:p>
          <a:p>
            <a:pPr marL="72390" marR="172085" lvl="0" indent="-6350" algn="ctr">
              <a:lnSpc>
                <a:spcPct val="112000"/>
              </a:lnSpc>
              <a:spcAft>
                <a:spcPts val="25"/>
              </a:spcAft>
            </a:pPr>
            <a:r>
              <a:rPr lang="ru-RU" sz="2400" b="1" i="1" dirty="0">
                <a:solidFill>
                  <a:srgbClr val="0000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организации самостоятельной </a:t>
            </a:r>
            <a:r>
              <a:rPr lang="ru-RU" sz="2400" b="1" i="1" dirty="0" smtClean="0">
                <a:solidFill>
                  <a:srgbClr val="0000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внеаудиторной</a:t>
            </a:r>
            <a:r>
              <a:rPr lang="ru-RU" sz="2400" b="1" i="1" dirty="0" smtClean="0">
                <a:solidFill>
                  <a:srgbClr val="000D2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00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работы </a:t>
            </a:r>
            <a:r>
              <a:rPr lang="ru-RU" sz="2400" b="1" i="1" dirty="0">
                <a:solidFill>
                  <a:srgbClr val="0000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студентов.</a:t>
            </a:r>
            <a:r>
              <a:rPr lang="ru-RU" sz="2400" b="1" i="1" dirty="0">
                <a:solidFill>
                  <a:srgbClr val="00101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58982" y="3144982"/>
            <a:ext cx="10307782" cy="1277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sz="2400" b="1" i="1" dirty="0">
                <a:solidFill>
                  <a:srgbClr val="0000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Тема «</a:t>
            </a:r>
            <a:r>
              <a:rPr lang="ru-RU" sz="2400" b="1" i="1" dirty="0">
                <a:solidFill>
                  <a:srgbClr val="00003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Изучение и обобщение педагогического опыта </a:t>
            </a:r>
            <a:r>
              <a:rPr lang="ru-RU" sz="2400" b="1" i="1" dirty="0">
                <a:solidFill>
                  <a:srgbClr val="0000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процессе изучения дисциплин психолого-педагогического цикла и прохождения педагогической практики в ДОО»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30583" y="5029199"/>
            <a:ext cx="5624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i="1" dirty="0">
                <a:solidFill>
                  <a:srgbClr val="0000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 </a:t>
            </a:r>
            <a:r>
              <a:rPr lang="ru-RU" i="1" dirty="0">
                <a:solidFill>
                  <a:srgbClr val="0000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44.02.01 Дошкольное образование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10545" y="5597236"/>
            <a:ext cx="71905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b="1" i="1" dirty="0">
                <a:solidFill>
                  <a:srgbClr val="000036"/>
                </a:solidFill>
                <a:latin typeface="Times New Roman" pitchFamily="18" charset="0"/>
                <a:cs typeface="Times New Roman" pitchFamily="18" charset="0"/>
              </a:rPr>
              <a:t>Преподаватель высшей квалификационной категории: </a:t>
            </a:r>
          </a:p>
          <a:p>
            <a:pPr lvl="0" algn="r"/>
            <a:r>
              <a:rPr lang="ru-RU" i="1" dirty="0">
                <a:solidFill>
                  <a:srgbClr val="000036"/>
                </a:solidFill>
                <a:latin typeface="Times New Roman" pitchFamily="18" charset="0"/>
                <a:cs typeface="Times New Roman" pitchFamily="18" charset="0"/>
              </a:rPr>
              <a:t>Гольская Оксана Геннадьевна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81056" y="6373091"/>
            <a:ext cx="422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b="1" i="1">
                <a:solidFill>
                  <a:srgbClr val="0000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Благовещенск</a:t>
            </a:r>
            <a:endParaRPr lang="ru-RU" b="1" i="1" dirty="0">
              <a:solidFill>
                <a:srgbClr val="00003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111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45127" cy="6858000"/>
          </a:xfrm>
          <a:prstGeom prst="rect">
            <a:avLst/>
          </a:prstGeom>
          <a:solidFill>
            <a:srgbClr val="33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233019"/>
            <a:ext cx="830086" cy="113604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73377" y="554636"/>
            <a:ext cx="8919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Схема описания передового педагогического опыта</a:t>
            </a:r>
            <a:endParaRPr lang="ru-RU" sz="2800" i="1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64302" y="1369066"/>
            <a:ext cx="10777927" cy="847911"/>
          </a:xfrm>
          <a:prstGeom prst="roundRect">
            <a:avLst/>
          </a:prstGeom>
          <a:solidFill>
            <a:srgbClr val="336699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350" marR="13970" indent="-6350" algn="just">
              <a:lnSpc>
                <a:spcPct val="110000"/>
              </a:lnSpc>
              <a:spcAft>
                <a:spcPts val="0"/>
              </a:spcAft>
            </a:pPr>
            <a:r>
              <a:rPr lang="ru-RU" sz="2800" b="1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итульный лист; </a:t>
            </a:r>
            <a:endParaRPr lang="ru-RU" sz="2800" b="1" i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64302" y="2331570"/>
            <a:ext cx="10777927" cy="1415971"/>
          </a:xfrm>
          <a:prstGeom prst="roundRect">
            <a:avLst/>
          </a:prstGeom>
          <a:solidFill>
            <a:srgbClr val="336699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350" marR="13970" indent="-6350" algn="just">
              <a:lnSpc>
                <a:spcPct val="110000"/>
              </a:lnSpc>
              <a:spcAft>
                <a:spcPts val="0"/>
              </a:spcAft>
            </a:pP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обобщённый </a:t>
            </a: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педагогический 	опыт 	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педагога муниципального </a:t>
            </a: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образовательного учреждения (полное название учреждения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); </a:t>
            </a:r>
            <a:endParaRPr lang="ru-RU" sz="2800" b="1" i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64302" y="3862133"/>
            <a:ext cx="10777927" cy="691929"/>
          </a:xfrm>
          <a:prstGeom prst="roundRect">
            <a:avLst/>
          </a:prstGeom>
          <a:solidFill>
            <a:srgbClr val="336699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Ф.И.О.; </a:t>
            </a:r>
            <a:endParaRPr lang="ru-RU" sz="2800" b="1" i="1" dirty="0">
              <a:solidFill>
                <a:schemeClr val="bg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64302" y="4668654"/>
            <a:ext cx="10777927" cy="742795"/>
          </a:xfrm>
          <a:prstGeom prst="roundRect">
            <a:avLst/>
          </a:prstGeom>
          <a:solidFill>
            <a:srgbClr val="336699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тема опыта; </a:t>
            </a:r>
            <a:endParaRPr lang="ru-RU" sz="2800" b="1" i="1" dirty="0">
              <a:solidFill>
                <a:schemeClr val="bg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64302" y="5526041"/>
            <a:ext cx="10777927" cy="874759"/>
          </a:xfrm>
          <a:prstGeom prst="roundRect">
            <a:avLst/>
          </a:prstGeom>
          <a:solidFill>
            <a:srgbClr val="336699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350" marR="1865630" indent="-6350">
              <a:lnSpc>
                <a:spcPct val="110000"/>
              </a:lnSpc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</a:t>
            </a:r>
            <a:r>
              <a:rPr lang="ru-RU" sz="2800" b="1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дея </a:t>
            </a: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опыта (главная цель). 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3050" y="5294800"/>
            <a:ext cx="2508354" cy="1393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9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45127" cy="6858000"/>
          </a:xfrm>
          <a:prstGeom prst="rect">
            <a:avLst/>
          </a:prstGeom>
          <a:solidFill>
            <a:srgbClr val="33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1218" y="325698"/>
            <a:ext cx="816522" cy="11174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47740" y="824459"/>
            <a:ext cx="66706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i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 Сведения </a:t>
            </a: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 авторе: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09075" y="1778566"/>
            <a:ext cx="10313233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50" marR="13970" indent="-6350" algn="just">
              <a:lnSpc>
                <a:spcPct val="110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Ф.И.О. </a:t>
            </a:r>
          </a:p>
          <a:p>
            <a:pPr marL="6350" marR="13970" indent="-6350" algn="just">
              <a:lnSpc>
                <a:spcPct val="110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Образование </a:t>
            </a:r>
          </a:p>
          <a:p>
            <a:pPr marL="6350" marR="13970" indent="-6350" algn="just">
              <a:lnSpc>
                <a:spcPct val="110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Название (полное) учебного заведения, год его окончания </a:t>
            </a:r>
          </a:p>
          <a:p>
            <a:pPr marL="6350" marR="13970" indent="-6350" algn="just">
              <a:lnSpc>
                <a:spcPct val="110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Специальность по диплому </a:t>
            </a:r>
          </a:p>
          <a:p>
            <a:pPr marL="6350" marR="13970" indent="-6350" algn="just">
              <a:lnSpc>
                <a:spcPct val="110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Место работы </a:t>
            </a:r>
          </a:p>
          <a:p>
            <a:pPr marL="6350" marR="13970" indent="-6350" algn="just">
              <a:lnSpc>
                <a:spcPct val="110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Должность </a:t>
            </a:r>
          </a:p>
          <a:p>
            <a:pPr marL="6350" marR="13970" indent="-6350" algn="just">
              <a:lnSpc>
                <a:spcPct val="110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Педагогический стаж </a:t>
            </a:r>
          </a:p>
          <a:p>
            <a:pPr marL="6350" marR="13970" indent="-6350" algn="just">
              <a:lnSpc>
                <a:spcPct val="110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Стаж работы в занимаемой должности </a:t>
            </a:r>
          </a:p>
          <a:p>
            <a:pPr marL="6350" marR="13970" indent="-6350" algn="just">
              <a:lnSpc>
                <a:spcPct val="110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Квалификация </a:t>
            </a:r>
          </a:p>
          <a:p>
            <a:pPr marL="6350" marR="13970" indent="-6350" algn="just">
              <a:lnSpc>
                <a:spcPct val="110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Награды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387778" y="298329"/>
            <a:ext cx="70303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Структура описания обобщённого педагогического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опыта.</a:t>
            </a:r>
            <a:endParaRPr lang="ru-RU" sz="28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86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45127" cy="6858000"/>
          </a:xfrm>
          <a:prstGeom prst="rect">
            <a:avLst/>
          </a:prstGeom>
          <a:solidFill>
            <a:srgbClr val="33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252867" y="389744"/>
            <a:ext cx="6655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 Условия </a:t>
            </a: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формирования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опыта 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9292" y="912964"/>
            <a:ext cx="10837887" cy="341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50" marR="13970" indent="-6350" algn="just">
              <a:lnSpc>
                <a:spcPct val="110000"/>
              </a:lnSpc>
              <a:spcAft>
                <a:spcPts val="0"/>
              </a:spcAft>
            </a:pPr>
            <a:r>
              <a:rPr lang="ru-RU" sz="28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Указать 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условие становления опыта (что натолкнуло педагога на идею формирования опыта). Например, на формирование опыта работы оказали влияние следующие факторы: </a:t>
            </a:r>
          </a:p>
          <a:p>
            <a:pPr marL="342900" marR="13970" lvl="0" indent="-342900" algn="just" fontAlgn="base">
              <a:lnSpc>
                <a:spcPct val="110000"/>
              </a:lnSpc>
              <a:spcAft>
                <a:spcPts val="0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</a:pPr>
            <a:r>
              <a:rPr lang="ru-RU" sz="2800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изучение методической литературы;  </a:t>
            </a:r>
          </a:p>
          <a:p>
            <a:pPr marL="342900" marR="13970" lvl="0" indent="-342900" algn="just" fontAlgn="base">
              <a:lnSpc>
                <a:spcPct val="110000"/>
              </a:lnSpc>
              <a:spcAft>
                <a:spcPts val="0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</a:pPr>
            <a:r>
              <a:rPr lang="ru-RU" sz="2800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изучение опыта коллег; </a:t>
            </a:r>
          </a:p>
          <a:p>
            <a:pPr marL="342900" marR="13970" lvl="0" indent="-342900" algn="just" fontAlgn="base">
              <a:lnSpc>
                <a:spcPct val="110000"/>
              </a:lnSpc>
              <a:spcAft>
                <a:spcPts val="0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</a:pPr>
            <a:r>
              <a:rPr lang="ru-RU" sz="2800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курсы повышения квалификации;  </a:t>
            </a:r>
          </a:p>
          <a:p>
            <a:pPr marL="342900" marR="13970" lvl="0" indent="-342900" algn="just" fontAlgn="base">
              <a:lnSpc>
                <a:spcPct val="110000"/>
              </a:lnSpc>
              <a:spcAft>
                <a:spcPts val="0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</a:pPr>
            <a:r>
              <a:rPr lang="ru-RU" sz="2800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активное участие в работе методических объединений и т.д.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8318" y="4681456"/>
            <a:ext cx="2533792" cy="1862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29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45127" cy="6858000"/>
          </a:xfrm>
          <a:prstGeom prst="rect">
            <a:avLst/>
          </a:prstGeom>
          <a:solidFill>
            <a:srgbClr val="33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923082" y="404734"/>
            <a:ext cx="76299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 Теоретическая </a:t>
            </a: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база опыта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09272" y="1088571"/>
            <a:ext cx="10806957" cy="1040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50" marR="13970" indent="-6350" algn="just">
              <a:lnSpc>
                <a:spcPct val="110000"/>
              </a:lnSpc>
              <a:spcAft>
                <a:spcPts val="0"/>
              </a:spcAft>
            </a:pP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Указать 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какие теории, положения, законы, закономерности творчески реализуются педагогом.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53848" y="2394858"/>
            <a:ext cx="9378609" cy="151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3970" lvl="0" algn="ctr" fontAlgn="base">
              <a:lnSpc>
                <a:spcPct val="110000"/>
              </a:lnSpc>
              <a:spcAft>
                <a:spcPts val="0"/>
              </a:spcAft>
              <a:buClr>
                <a:srgbClr val="000000"/>
              </a:buClr>
              <a:buSzPts val="1200"/>
            </a:pPr>
            <a:r>
              <a:rPr lang="ru-RU" sz="2800" b="1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Актуальность </a:t>
            </a:r>
            <a:r>
              <a:rPr lang="ru-RU" sz="2800" b="1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b="1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перспективность </a:t>
            </a:r>
            <a:endParaRPr lang="ru-RU" sz="2800" dirty="0">
              <a:solidFill>
                <a:srgbClr val="00206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3970" lvl="0" algn="ctr" fontAlgn="base">
              <a:lnSpc>
                <a:spcPct val="110000"/>
              </a:lnSpc>
              <a:spcAft>
                <a:spcPts val="0"/>
              </a:spcAft>
              <a:buClr>
                <a:srgbClr val="000000"/>
              </a:buClr>
              <a:buSzPts val="1200"/>
            </a:pPr>
            <a:r>
              <a:rPr lang="ru-RU" sz="2800" b="1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Новизна </a:t>
            </a:r>
            <a:r>
              <a:rPr lang="ru-RU" sz="2800" b="1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опыта (раскрыта в критериях ППО</a:t>
            </a:r>
            <a:r>
              <a:rPr lang="ru-RU" sz="2800" b="1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sz="2800" dirty="0">
              <a:solidFill>
                <a:srgbClr val="00206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3970" lvl="0" algn="ctr" fontAlgn="base">
              <a:lnSpc>
                <a:spcPct val="110000"/>
              </a:lnSpc>
              <a:spcAft>
                <a:spcPts val="0"/>
              </a:spcAft>
              <a:buClr>
                <a:srgbClr val="000000"/>
              </a:buClr>
              <a:buSzPts val="1200"/>
            </a:pPr>
            <a:r>
              <a:rPr lang="ru-RU" sz="2800" b="1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Адресность опыта </a:t>
            </a:r>
            <a:endParaRPr lang="ru-RU" sz="2800" dirty="0">
              <a:solidFill>
                <a:srgbClr val="00206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09273" y="3909119"/>
            <a:ext cx="1080695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50" marR="13970" indent="-6350" algn="just">
              <a:lnSpc>
                <a:spcPct val="110000"/>
              </a:lnSpc>
              <a:spcAft>
                <a:spcPts val="0"/>
              </a:spcAft>
            </a:pP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Указать 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адресную направленность: каким педагогам рекомендовано использовать этот опыт (педагогам с высокой планкой мастерства, начинающим педагогам и т.д.). определить область применения опыта (в группах раннего возраста; в группах коррекции, на отдельных занятиях и </a:t>
            </a: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т.д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.). </a:t>
            </a:r>
          </a:p>
        </p:txBody>
      </p:sp>
    </p:spTree>
    <p:extLst>
      <p:ext uri="{BB962C8B-B14F-4D97-AF65-F5344CB8AC3E}">
        <p14:creationId xmlns:p14="http://schemas.microsoft.com/office/powerpoint/2010/main" val="1903060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45127" cy="6858000"/>
          </a:xfrm>
          <a:prstGeom prst="rect">
            <a:avLst/>
          </a:prstGeom>
          <a:solidFill>
            <a:srgbClr val="33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852472" y="554636"/>
            <a:ext cx="5891135" cy="531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3970" lvl="0" algn="ctr" fontAlgn="base">
              <a:lnSpc>
                <a:spcPct val="110000"/>
              </a:lnSpc>
              <a:spcAft>
                <a:spcPts val="0"/>
              </a:spcAft>
              <a:buClr>
                <a:srgbClr val="000000"/>
              </a:buClr>
              <a:buSzPts val="1200"/>
            </a:pPr>
            <a:r>
              <a:rPr lang="ru-RU" sz="2800" b="1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 Трудоёмкость опыта </a:t>
            </a:r>
            <a:endParaRPr lang="ru-RU" sz="2800" dirty="0">
              <a:solidFill>
                <a:srgbClr val="00206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84222" y="1319134"/>
            <a:ext cx="10747948" cy="151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50" marR="13970" indent="-6350" algn="just">
              <a:lnSpc>
                <a:spcPct val="110000"/>
              </a:lnSpc>
              <a:spcAft>
                <a:spcPts val="0"/>
              </a:spcAft>
            </a:pP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Проанализировать 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трудоёмкость опыта. Педагог должен указать в чём состоят трудности при использовании данного опыта.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852472" y="2518348"/>
            <a:ext cx="5891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8. Технология </a:t>
            </a: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опыта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84222" y="3031584"/>
            <a:ext cx="1074794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50" marR="13970" indent="-6350" algn="just">
              <a:lnSpc>
                <a:spcPct val="110000"/>
              </a:lnSpc>
              <a:spcAft>
                <a:spcPts val="0"/>
              </a:spcAft>
            </a:pP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Технология 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опыта раскрывается в системе конкретных педагогических действий, в организации содержания воспитательно-образовательного процесса, в приёмах и методах воспитания и обучения детей. Описывается и анализируется то, что педагогу удалось и дало положительный результат.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88957" y="5691986"/>
            <a:ext cx="10208302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50" marR="13970" indent="-6350" algn="ctr">
              <a:lnSpc>
                <a:spcPct val="110000"/>
              </a:lnSpc>
              <a:spcAft>
                <a:spcPts val="0"/>
              </a:spcAft>
            </a:pP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9. Результативность </a:t>
            </a: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опыта (раскрыта в критериях ППО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71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45127" cy="6858000"/>
          </a:xfrm>
          <a:prstGeom prst="rect">
            <a:avLst/>
          </a:prstGeom>
          <a:solidFill>
            <a:srgbClr val="33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2937" y="247395"/>
            <a:ext cx="884683" cy="12107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27620" y="569625"/>
            <a:ext cx="6130977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50" marR="13970" indent="-6350" algn="ctr">
              <a:lnSpc>
                <a:spcPct val="110000"/>
              </a:lnSpc>
            </a:pP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Приложение к опыту работы: 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84223" y="1517153"/>
            <a:ext cx="10613036" cy="341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3970" lvl="0" algn="just" fontAlgn="base">
              <a:lnSpc>
                <a:spcPct val="110000"/>
              </a:lnSpc>
              <a:spcAft>
                <a:spcPts val="0"/>
              </a:spcAft>
              <a:buClr>
                <a:srgbClr val="000000"/>
              </a:buClr>
              <a:buSzPts val="1200"/>
            </a:pPr>
            <a:r>
              <a:rPr lang="ru-RU" sz="2800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алгоритм </a:t>
            </a:r>
            <a:r>
              <a:rPr lang="ru-RU" sz="2800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подготовки к занятию; </a:t>
            </a:r>
            <a:r>
              <a:rPr lang="ru-RU" sz="2800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алгоритм </a:t>
            </a:r>
            <a:r>
              <a:rPr lang="ru-RU" sz="2800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проведения занятий и других видов деятельности;  </a:t>
            </a:r>
            <a:r>
              <a:rPr lang="ru-RU" sz="2800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конспекты </a:t>
            </a:r>
            <a:r>
              <a:rPr lang="ru-RU" sz="2800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занятий; </a:t>
            </a:r>
            <a:r>
              <a:rPr lang="ru-RU" sz="2800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планы </a:t>
            </a:r>
            <a:r>
              <a:rPr lang="ru-RU" sz="2800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учебно-воспитательной работы с детьми; </a:t>
            </a:r>
            <a:r>
              <a:rPr lang="ru-RU" sz="2800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продукты </a:t>
            </a:r>
            <a:r>
              <a:rPr lang="ru-RU" sz="2800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детской деятельности; </a:t>
            </a:r>
            <a:r>
              <a:rPr lang="ru-RU" sz="2800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фотографии</a:t>
            </a:r>
            <a:r>
              <a:rPr lang="ru-RU" sz="2800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800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аудио-видео-записи</a:t>
            </a:r>
            <a:r>
              <a:rPr lang="ru-RU" sz="2800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800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дидактический </a:t>
            </a:r>
            <a:r>
              <a:rPr lang="ru-RU" sz="2800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материал; </a:t>
            </a:r>
            <a:r>
              <a:rPr lang="ru-RU" sz="2800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публикации </a:t>
            </a:r>
            <a:r>
              <a:rPr lang="ru-RU" sz="2800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СМИ; </a:t>
            </a:r>
            <a:r>
              <a:rPr lang="ru-RU" sz="2800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выступления </a:t>
            </a:r>
            <a:r>
              <a:rPr lang="ru-RU" sz="2800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методических мероприятиях; </a:t>
            </a:r>
            <a:r>
              <a:rPr lang="ru-RU" sz="2800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педагогическая </a:t>
            </a:r>
            <a:r>
              <a:rPr lang="ru-RU" sz="2800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диагностика; </a:t>
            </a:r>
            <a:r>
              <a:rPr lang="ru-RU" sz="2800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рабочая </a:t>
            </a:r>
            <a:r>
              <a:rPr lang="ru-RU" sz="2800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программа; </a:t>
            </a:r>
            <a:r>
              <a:rPr lang="ru-RU" sz="2800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 </a:t>
            </a:r>
            <a:r>
              <a:rPr lang="ru-RU" sz="2800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кружковой работы с </a:t>
            </a:r>
            <a:r>
              <a:rPr lang="ru-RU" sz="2800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детьми и </a:t>
            </a:r>
            <a:r>
              <a:rPr lang="ru-RU" sz="2800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т.д.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8905" y="4986307"/>
            <a:ext cx="2508354" cy="1393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56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45127" cy="6858000"/>
          </a:xfrm>
          <a:prstGeom prst="rect">
            <a:avLst/>
          </a:prstGeom>
          <a:solidFill>
            <a:srgbClr val="33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8446" y="329785"/>
            <a:ext cx="884683" cy="12107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18151" y="329785"/>
            <a:ext cx="8064708" cy="1040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50" marR="13970" indent="-6350" algn="ctr">
              <a:lnSpc>
                <a:spcPct val="110000"/>
              </a:lnSpc>
              <a:spcAft>
                <a:spcPts val="0"/>
              </a:spcAft>
            </a:pP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Формы представления передового педагогического опыта 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39251" y="1540553"/>
            <a:ext cx="10807909" cy="341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3970" lvl="0" algn="just" fontAlgn="base">
              <a:lnSpc>
                <a:spcPct val="110000"/>
              </a:lnSpc>
              <a:spcAft>
                <a:spcPts val="0"/>
              </a:spcAft>
              <a:buClr>
                <a:srgbClr val="000000"/>
              </a:buClr>
              <a:buSzPts val="1200"/>
            </a:pPr>
            <a:r>
              <a:rPr lang="ru-RU" sz="2800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презентации </a:t>
            </a:r>
            <a:r>
              <a:rPr lang="ru-RU" sz="2800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(можно с приглашением коллег</a:t>
            </a:r>
            <a:r>
              <a:rPr lang="ru-RU" sz="2800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разработка </a:t>
            </a:r>
            <a:r>
              <a:rPr lang="ru-RU" sz="2800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авторских </a:t>
            </a:r>
            <a:r>
              <a:rPr lang="ru-RU" sz="2800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спецкурсов; мастер-класс; конференция; научно-практический семинар; авторский сайт (блог); брошюры</a:t>
            </a:r>
            <a:r>
              <a:rPr lang="ru-RU" sz="2800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плакаты с </a:t>
            </a:r>
            <a:r>
              <a:rPr lang="ru-RU" sz="2800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методической 	</a:t>
            </a:r>
            <a:r>
              <a:rPr lang="ru-RU" sz="2800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направленностью; видеоматериалы </a:t>
            </a:r>
            <a:r>
              <a:rPr lang="ru-RU" sz="2800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(фильм методической направленности</a:t>
            </a:r>
            <a:r>
              <a:rPr lang="ru-RU" sz="2800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 круглый стол; методические рекомендации; портфолио </a:t>
            </a:r>
            <a:r>
              <a:rPr lang="ru-RU" sz="2800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800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приложениями; выставка </a:t>
            </a:r>
            <a:r>
              <a:rPr lang="ru-RU" sz="2800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(виртуальная или реальная).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7138" y="4535926"/>
            <a:ext cx="3580258" cy="2130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78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93495" y="277091"/>
            <a:ext cx="9188971" cy="94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50" marR="33020" lvl="0" indent="-6350" algn="ctr">
              <a:lnSpc>
                <a:spcPct val="105000"/>
              </a:lnSpc>
              <a:spcAft>
                <a:spcPts val="570"/>
              </a:spcAft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Критерии оценки самостоятельной работы по теме </a:t>
            </a:r>
            <a:endParaRPr lang="ru-RU" sz="2400" b="1" i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350" marR="33020" lvl="0" indent="-6350" algn="ctr">
              <a:lnSpc>
                <a:spcPct val="105000"/>
              </a:lnSpc>
              <a:spcAft>
                <a:spcPts val="570"/>
              </a:spcAft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«Изучение и обобщение педагогического опыта »</a:t>
            </a:r>
            <a:endParaRPr lang="ru-RU" sz="2400" i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4167951632"/>
              </p:ext>
            </p:extLst>
          </p:nvPr>
        </p:nvGraphicFramePr>
        <p:xfrm>
          <a:off x="1146875" y="1677281"/>
          <a:ext cx="10754180" cy="44610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304144" y="2060557"/>
            <a:ext cx="663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98820" y="3060442"/>
            <a:ext cx="14814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67345" y="4099057"/>
            <a:ext cx="11788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543987" y="5098942"/>
            <a:ext cx="16021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bg1"/>
                </a:solidFill>
              </a:rPr>
              <a:t>-</a:t>
            </a:r>
            <a:endParaRPr lang="ru-RU" sz="2800" b="1" i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46156" y="1197151"/>
            <a:ext cx="7331969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36195" lvl="0" algn="ctr" fontAlgn="base">
              <a:lnSpc>
                <a:spcPct val="105000"/>
              </a:lnSpc>
              <a:spcAft>
                <a:spcPts val="20"/>
              </a:spcAft>
              <a:buClr>
                <a:srgbClr val="181717"/>
              </a:buClr>
              <a:buSzPts val="1050"/>
            </a:pPr>
            <a:r>
              <a:rPr lang="en-US" sz="2400" b="1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400" b="1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Степень раскрытия темы</a:t>
            </a:r>
            <a:r>
              <a:rPr lang="ru-RU" sz="2400" b="1" i="1" dirty="0">
                <a:solidFill>
                  <a:srgbClr val="00007A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0"/>
            <a:ext cx="845127" cy="6858000"/>
          </a:xfrm>
          <a:prstGeom prst="rect">
            <a:avLst/>
          </a:prstGeom>
          <a:solidFill>
            <a:srgbClr val="33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9877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2062" y="5746923"/>
            <a:ext cx="1999938" cy="111107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563" y="209854"/>
            <a:ext cx="821482" cy="1124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00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99015" y="277091"/>
            <a:ext cx="10402039" cy="94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50" marR="33020" lvl="0" indent="-6350" algn="ctr">
              <a:lnSpc>
                <a:spcPct val="105000"/>
              </a:lnSpc>
              <a:spcAft>
                <a:spcPts val="570"/>
              </a:spcAft>
            </a:pPr>
            <a:r>
              <a:rPr lang="ru-RU" sz="2400" b="1" i="1" dirty="0">
                <a:solidFill>
                  <a:srgbClr val="000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Критерии оценки самостоятельной работы по теме </a:t>
            </a:r>
            <a:endParaRPr lang="ru-RU" sz="2400" b="1" i="1" dirty="0" smtClean="0">
              <a:solidFill>
                <a:srgbClr val="000042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350" marR="33020" lvl="0" indent="-6350" algn="ctr">
              <a:lnSpc>
                <a:spcPct val="105000"/>
              </a:lnSpc>
              <a:spcAft>
                <a:spcPts val="570"/>
              </a:spcAft>
            </a:pPr>
            <a:r>
              <a:rPr lang="ru-RU" sz="2400" b="1" i="1" dirty="0">
                <a:solidFill>
                  <a:srgbClr val="000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«Изучение и обобщение педагогического опыта »</a:t>
            </a:r>
            <a:endParaRPr lang="ru-RU" sz="2400" i="1" dirty="0">
              <a:solidFill>
                <a:srgbClr val="000042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3295564333"/>
              </p:ext>
            </p:extLst>
          </p:nvPr>
        </p:nvGraphicFramePr>
        <p:xfrm>
          <a:off x="1274164" y="1834226"/>
          <a:ext cx="10626891" cy="43041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 flipV="1">
            <a:off x="1274165" y="2188564"/>
            <a:ext cx="10118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967346" y="3167101"/>
            <a:ext cx="1312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67346" y="4221383"/>
            <a:ext cx="1312884" cy="520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648919" y="5197099"/>
            <a:ext cx="13940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bg1"/>
                </a:solidFill>
              </a:rPr>
              <a:t>-</a:t>
            </a:r>
            <a:endParaRPr lang="ru-RU" sz="2800" b="1" i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23081" y="1266039"/>
            <a:ext cx="7480093" cy="455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36195" lvl="0" algn="ctr" fontAlgn="base">
              <a:lnSpc>
                <a:spcPct val="105000"/>
              </a:lnSpc>
              <a:spcAft>
                <a:spcPts val="20"/>
              </a:spcAft>
              <a:buClr>
                <a:srgbClr val="181717"/>
              </a:buClr>
              <a:buSzPts val="1050"/>
            </a:pPr>
            <a:r>
              <a:rPr lang="en-US" sz="2400" b="1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2400" b="1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	Объем использованной научной </a:t>
            </a:r>
            <a:r>
              <a:rPr lang="ru-RU" sz="2400" b="1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литературы:</a:t>
            </a:r>
            <a:endParaRPr lang="ru-RU" sz="2400" b="1" i="1" dirty="0">
              <a:solidFill>
                <a:srgbClr val="00206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0"/>
            <a:ext cx="845127" cy="6858000"/>
          </a:xfrm>
          <a:prstGeom prst="rect">
            <a:avLst/>
          </a:prstGeom>
          <a:solidFill>
            <a:srgbClr val="33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9877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2062" y="5746923"/>
            <a:ext cx="1999938" cy="111107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004" y="290422"/>
            <a:ext cx="822591" cy="1125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85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46875" y="277091"/>
            <a:ext cx="10754180" cy="94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50" marR="33020" lvl="0" indent="-6350" algn="ctr">
              <a:lnSpc>
                <a:spcPct val="105000"/>
              </a:lnSpc>
              <a:spcAft>
                <a:spcPts val="570"/>
              </a:spcAft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Критерии оценки самостоятельной работы по теме </a:t>
            </a:r>
            <a:endParaRPr lang="ru-RU" sz="2400" b="1" i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350" marR="33020" lvl="0" indent="-6350" algn="ctr">
              <a:lnSpc>
                <a:spcPct val="105000"/>
              </a:lnSpc>
              <a:spcAft>
                <a:spcPts val="570"/>
              </a:spcAft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«Изучение и обобщение педагогического опыта »</a:t>
            </a:r>
            <a:endParaRPr lang="ru-RU" sz="2400" i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962344885"/>
              </p:ext>
            </p:extLst>
          </p:nvPr>
        </p:nvGraphicFramePr>
        <p:xfrm>
          <a:off x="1146875" y="2278327"/>
          <a:ext cx="10754180" cy="38600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551710" y="1673817"/>
            <a:ext cx="1235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409076" y="3376908"/>
            <a:ext cx="914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</a:t>
            </a:r>
            <a:endParaRPr lang="ru-RU" sz="28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68840" y="4391891"/>
            <a:ext cx="1265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551711" y="5278582"/>
            <a:ext cx="1235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bg1"/>
                </a:solidFill>
              </a:rPr>
              <a:t>-</a:t>
            </a:r>
            <a:endParaRPr lang="ru-RU" sz="2800" b="1" i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74619" y="1316181"/>
            <a:ext cx="10751126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36195" lvl="0" algn="ctr" fontAlgn="base">
              <a:lnSpc>
                <a:spcPct val="105000"/>
              </a:lnSpc>
              <a:spcAft>
                <a:spcPts val="20"/>
              </a:spcAft>
              <a:buClr>
                <a:srgbClr val="181717"/>
              </a:buClr>
              <a:buSzPts val="1050"/>
            </a:pPr>
            <a:r>
              <a:rPr lang="en-US" sz="2400" b="1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2400" b="1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Достоверность информации в докладе (точность, обоснованность, наличие ссылок на источники первичной информации):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09076" y="2549236"/>
            <a:ext cx="1126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-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0"/>
            <a:ext cx="845127" cy="6858000"/>
          </a:xfrm>
          <a:prstGeom prst="rect">
            <a:avLst/>
          </a:prstGeom>
          <a:solidFill>
            <a:srgbClr val="33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9877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2062" y="5746923"/>
            <a:ext cx="1999938" cy="111107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2289" y="173999"/>
            <a:ext cx="830305" cy="1136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978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45127" cy="6858000"/>
          </a:xfrm>
          <a:prstGeom prst="rect">
            <a:avLst/>
          </a:prstGeom>
          <a:solidFill>
            <a:srgbClr val="33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0747" y="3643312"/>
            <a:ext cx="2955695" cy="294322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45126" y="2343151"/>
            <a:ext cx="10097693" cy="55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4950" marR="13970" indent="-6350" algn="ctr">
              <a:lnSpc>
                <a:spcPct val="107000"/>
              </a:lnSpc>
              <a:spcAft>
                <a:spcPts val="700"/>
              </a:spcAft>
            </a:pP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Определение передового педагогического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опыта 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43013" y="3057525"/>
            <a:ext cx="7572375" cy="352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50" marR="13970" indent="-6350" algn="just">
              <a:lnSpc>
                <a:spcPct val="110000"/>
              </a:lnSpc>
              <a:spcAft>
                <a:spcPts val="285"/>
              </a:spcAft>
            </a:pP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 передовому педагогическому опыту (ППО) относится такая практика, которая содержит </a:t>
            </a: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себе элементы: </a:t>
            </a:r>
          </a:p>
          <a:p>
            <a:pPr marR="13970" lvl="0" algn="just" fontAlgn="base">
              <a:lnSpc>
                <a:spcPct val="110000"/>
              </a:lnSpc>
              <a:spcAft>
                <a:spcPts val="285"/>
              </a:spcAft>
              <a:buClr>
                <a:srgbClr val="000000"/>
              </a:buClr>
              <a:buSzPts val="1200"/>
            </a:pPr>
            <a:r>
              <a:rPr lang="ru-RU" sz="2800" i="1" dirty="0" smtClean="0">
                <a:solidFill>
                  <a:srgbClr val="00005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800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творческого поиска; </a:t>
            </a:r>
            <a:endParaRPr lang="ru-RU" sz="2800" i="1" dirty="0">
              <a:solidFill>
                <a:srgbClr val="00206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3970" lvl="0" algn="just" fontAlgn="base">
              <a:lnSpc>
                <a:spcPct val="110000"/>
              </a:lnSpc>
              <a:spcAft>
                <a:spcPts val="285"/>
              </a:spcAft>
              <a:buClr>
                <a:srgbClr val="000000"/>
              </a:buClr>
              <a:buSzPts val="1200"/>
            </a:pPr>
            <a:r>
              <a:rPr lang="ru-RU" sz="2800" i="1" dirty="0" smtClean="0">
                <a:solidFill>
                  <a:srgbClr val="00005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800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новизны; </a:t>
            </a:r>
            <a:endParaRPr lang="ru-RU" sz="2800" i="1" dirty="0">
              <a:solidFill>
                <a:srgbClr val="00206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3970" lvl="0" algn="just" fontAlgn="base">
              <a:lnSpc>
                <a:spcPct val="110000"/>
              </a:lnSpc>
              <a:spcAft>
                <a:spcPts val="720"/>
              </a:spcAft>
              <a:buClr>
                <a:srgbClr val="000000"/>
              </a:buClr>
              <a:buSzPts val="1200"/>
            </a:pPr>
            <a:r>
              <a:rPr lang="ru-RU" sz="2800" i="1" dirty="0" smtClean="0">
                <a:solidFill>
                  <a:srgbClr val="00005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</a:t>
            </a:r>
            <a:r>
              <a:rPr lang="ru-RU" sz="2800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оригинальности</a:t>
            </a:r>
            <a:r>
              <a:rPr lang="ru-RU" sz="2800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т.е. то, что называется новаторством.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43013" y="464695"/>
            <a:ext cx="10653429" cy="151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27305" lvl="0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Цель </a:t>
            </a:r>
            <a:r>
              <a:rPr lang="ru-RU" sz="32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самостоятельной работы: 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расширение научного кругозора, овладение методами теоретического исследования, развитие самостоятельности мышления студента. </a:t>
            </a:r>
            <a:endParaRPr lang="ru-RU" sz="2800" i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4591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46875" y="277091"/>
            <a:ext cx="10754180" cy="94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50" marR="33020" lvl="0" indent="-6350" algn="ctr">
              <a:lnSpc>
                <a:spcPct val="105000"/>
              </a:lnSpc>
              <a:spcAft>
                <a:spcPts val="570"/>
              </a:spcAft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Критерии оценки самостоятельной работы по теме </a:t>
            </a:r>
            <a:endParaRPr lang="ru-RU" sz="2400" b="1" i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350" marR="33020" lvl="0" indent="-6350" algn="ctr">
              <a:lnSpc>
                <a:spcPct val="105000"/>
              </a:lnSpc>
              <a:spcAft>
                <a:spcPts val="570"/>
              </a:spcAft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«Изучение и обобщение педагогического опыта »</a:t>
            </a:r>
            <a:endParaRPr lang="ru-RU" sz="2400" i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260133881"/>
              </p:ext>
            </p:extLst>
          </p:nvPr>
        </p:nvGraphicFramePr>
        <p:xfrm>
          <a:off x="1146875" y="1702097"/>
          <a:ext cx="10754180" cy="46987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 flipV="1">
            <a:off x="1146876" y="2083633"/>
            <a:ext cx="9967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</p:txBody>
      </p:sp>
      <p:sp>
        <p:nvSpPr>
          <p:cNvPr id="10" name="TextBox 9"/>
          <p:cNvSpPr txBox="1"/>
          <p:nvPr/>
        </p:nvSpPr>
        <p:spPr>
          <a:xfrm flipV="1">
            <a:off x="1723870" y="3207460"/>
            <a:ext cx="5546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884218" y="4272632"/>
            <a:ext cx="12619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484027" y="5396459"/>
            <a:ext cx="16621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bg1"/>
                </a:solidFill>
              </a:rPr>
              <a:t>-</a:t>
            </a:r>
            <a:endParaRPr lang="ru-RU" sz="2800" b="1" i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86742" y="1221966"/>
            <a:ext cx="7751343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36195" lvl="0" algn="ctr" fontAlgn="base">
              <a:lnSpc>
                <a:spcPct val="105000"/>
              </a:lnSpc>
              <a:spcAft>
                <a:spcPts val="20"/>
              </a:spcAft>
              <a:buClr>
                <a:srgbClr val="181717"/>
              </a:buClr>
              <a:buSzPts val="1050"/>
            </a:pPr>
            <a:r>
              <a:rPr lang="en-US" sz="2400" b="1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IV</a:t>
            </a:r>
            <a:r>
              <a:rPr lang="ru-RU" sz="2400" b="1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Необходимость и достаточность информации: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0"/>
            <a:ext cx="845127" cy="6858000"/>
          </a:xfrm>
          <a:prstGeom prst="rect">
            <a:avLst/>
          </a:prstGeom>
          <a:solidFill>
            <a:srgbClr val="33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9877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2062" y="5746923"/>
            <a:ext cx="1999938" cy="111107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6063" y="319072"/>
            <a:ext cx="739359" cy="101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04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912963"/>
            <a:ext cx="1890376" cy="194503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41714" y="377371"/>
            <a:ext cx="93181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</a:t>
            </a:r>
            <a:endParaRPr lang="ru-RU" sz="32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1257" y="1117600"/>
            <a:ext cx="11611429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8415" lvl="0" algn="just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sz="2000" b="1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Борикова </a:t>
            </a:r>
            <a:r>
              <a:rPr lang="ru-RU" sz="2000" b="1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Л. В. Пишем реферат, доклад, выпускную квалификационную работу: учеб. пособие </a:t>
            </a:r>
            <a:r>
              <a:rPr lang="ru-RU" sz="2000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/Л. В. Борикова, Н. А. Виноградова. М.: академия Иц, 2000. 96 </a:t>
            </a:r>
            <a:r>
              <a:rPr lang="ru-RU" sz="2000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с.</a:t>
            </a:r>
          </a:p>
          <a:p>
            <a:pPr marR="18415" lvl="0" algn="just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sz="2000" b="1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Ковалевский</a:t>
            </a:r>
            <a:r>
              <a:rPr lang="ru-RU" sz="2000" b="1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И. Организация самостоятельной работы студента /И Ковалевский  </a:t>
            </a:r>
            <a:r>
              <a:rPr lang="ru-RU" sz="2000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Высшее образование в России №1. </a:t>
            </a:r>
            <a:endParaRPr lang="ru-RU" sz="2000" i="1" dirty="0" smtClean="0">
              <a:solidFill>
                <a:srgbClr val="00206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8415" lvl="0" algn="just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sz="2000" b="1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Куклина</a:t>
            </a:r>
            <a:r>
              <a:rPr lang="ru-RU" sz="2000" b="1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Е. Н. Основы учебно-исследовательской деятельности : учебное пособие для среднего профессионального образования </a:t>
            </a:r>
            <a:r>
              <a:rPr lang="ru-RU" sz="2000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 Е. Н. Куклина, М. А. Мазниченко, И. А. Мушкина. — 2-е изд., испр. и доп. — Москва : Издательство Юрайт, 2018. — 235 с. — (Профессиональное образование). — ISBN 978-5-534-08818-2. — Текст : электронный // ЭБС Юрайт [сайт]. — URL: https://urait.ru/bcode/426581 (дата обращения: 05.12.2019). </a:t>
            </a:r>
            <a:endParaRPr lang="ru-RU" sz="2000" i="1" dirty="0">
              <a:solidFill>
                <a:srgbClr val="00206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88457" y="3991429"/>
            <a:ext cx="98842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8415" lvl="0" algn="just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Культура </a:t>
            </a: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устной и письменной речи делового человека: Справочник. 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М., Флинта, Наука, </a:t>
            </a:r>
            <a:r>
              <a:rPr lang="ru-RU" sz="2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1997.</a:t>
            </a:r>
          </a:p>
          <a:p>
            <a:pPr marR="18415" lvl="0" algn="just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sz="2000" b="1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Онушкин </a:t>
            </a:r>
            <a:r>
              <a:rPr lang="ru-RU" sz="2000" b="1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В. Г., Огарев Е. И. Образование взрослых: междисциплинарный словарь терминологии. </a:t>
            </a:r>
            <a:r>
              <a:rPr lang="ru-RU" sz="2000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Спб.; Воронеж, 1995. 232 с.– 2000. – С.114-115.</a:t>
            </a:r>
          </a:p>
          <a:p>
            <a:pPr marR="18415" lvl="0" algn="just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Черная</a:t>
            </a: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А.В. Организация самостоятельной работы студентов по психолого-педагогическим дисциплинам: электронный учебник 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[Электронный ресурс] / А.В.Черная, Е.А. Чекунова, Е.И. Погорелова.– Ростов-на-Дону: Южный федеральный университет, 2010. – 200 с.</a:t>
            </a:r>
            <a:endParaRPr lang="ru-RU" sz="2000" i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1203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45127" cy="6858000"/>
          </a:xfrm>
          <a:prstGeom prst="rect">
            <a:avLst/>
          </a:prstGeom>
          <a:solidFill>
            <a:srgbClr val="33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110" y="216956"/>
            <a:ext cx="911560" cy="12475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99123" y="378373"/>
            <a:ext cx="94934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Критерии (показатели) отбора передового педагогического опыта</a:t>
            </a:r>
            <a:endParaRPr lang="ru-RU" sz="2800" i="1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40524" y="1588957"/>
            <a:ext cx="10957035" cy="1054267"/>
          </a:xfrm>
          <a:prstGeom prst="roundRect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соответствие </a:t>
            </a: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тенденциям общественного развития, социальному 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заказу;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40524" y="2793126"/>
            <a:ext cx="10957035" cy="817176"/>
          </a:xfrm>
          <a:prstGeom prst="roundRect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высокая </a:t>
            </a: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результативность и эффективность педагогической 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деятельности;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040524" y="3734752"/>
            <a:ext cx="10957035" cy="1391884"/>
          </a:xfrm>
          <a:prstGeom prst="roundRect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оптимальное </a:t>
            </a: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расходование сил и средств педагогов и детей для достижения устойчивых положительных результатов обучения, воспитания и 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развития;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40523" y="5276538"/>
            <a:ext cx="10957035" cy="1079292"/>
          </a:xfrm>
          <a:prstGeom prst="roundRect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стабильность </a:t>
            </a: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результатов учебно-воспитательного 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процесса;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67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45127" cy="6858000"/>
          </a:xfrm>
          <a:prstGeom prst="rect">
            <a:avLst/>
          </a:prstGeom>
          <a:solidFill>
            <a:srgbClr val="33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35118" y="457200"/>
            <a:ext cx="10875564" cy="836888"/>
          </a:xfrm>
          <a:prstGeom prst="roundRect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наличие </a:t>
            </a: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нём элементов 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новизны;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135118" y="1455027"/>
            <a:ext cx="10875564" cy="723323"/>
          </a:xfrm>
          <a:prstGeom prst="roundRect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его </a:t>
            </a: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актуальность и 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перспективность;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135118" y="2339289"/>
            <a:ext cx="10875564" cy="829580"/>
          </a:xfrm>
          <a:prstGeom prst="roundRect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репрезентативность;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135118" y="3280462"/>
            <a:ext cx="10875564" cy="1040524"/>
          </a:xfrm>
          <a:prstGeom prst="roundRect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— соответствие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современным достижениям педагогики и методики, научная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обоснованность.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4320" y="4548743"/>
            <a:ext cx="3794892" cy="2178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03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45127" cy="6858000"/>
          </a:xfrm>
          <a:prstGeom prst="rect">
            <a:avLst/>
          </a:prstGeom>
          <a:solidFill>
            <a:srgbClr val="33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017520" y="411480"/>
            <a:ext cx="72999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Памятка по обобщению опыта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воспитателя (педагога)</a:t>
            </a:r>
            <a:endParaRPr lang="ru-RU" sz="2800" i="1" dirty="0">
              <a:solidFill>
                <a:srgbClr val="00206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3786" y="198119"/>
            <a:ext cx="1167468" cy="11674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45127" y="1487202"/>
            <a:ext cx="11133513" cy="64584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3970" lvl="1" algn="just" fontAlgn="base">
              <a:lnSpc>
                <a:spcPct val="110000"/>
              </a:lnSpc>
              <a:spcAft>
                <a:spcPts val="0"/>
              </a:spcAft>
              <a:buClr>
                <a:srgbClr val="000000"/>
              </a:buClr>
              <a:buSzPts val="1200"/>
            </a:pPr>
            <a:r>
              <a:rPr lang="ru-RU" sz="2800" b="1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800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Внимательно </a:t>
            </a:r>
            <a:r>
              <a:rPr lang="ru-RU" sz="2800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следите за научно-методической литературой, составьте библиографию литературы 	</a:t>
            </a:r>
            <a:r>
              <a:rPr lang="ru-RU" sz="2800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интересующему Вас вопросу</a:t>
            </a:r>
            <a:r>
              <a:rPr lang="ru-RU" sz="2800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endParaRPr lang="ru-RU" sz="2800" i="1" dirty="0" smtClean="0">
              <a:solidFill>
                <a:srgbClr val="00206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3970" lvl="1" algn="just" fontAlgn="base">
              <a:lnSpc>
                <a:spcPct val="110000"/>
              </a:lnSpc>
              <a:spcAft>
                <a:spcPts val="0"/>
              </a:spcAft>
              <a:buClr>
                <a:srgbClr val="000000"/>
              </a:buClr>
              <a:buSzPts val="1200"/>
            </a:pPr>
            <a:r>
              <a:rPr lang="ru-RU" sz="2800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Сохраняйте 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накапливайте материалы, отражающие опыт Вашей </a:t>
            </a: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работы (планы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конспекты, дидактические пособия …). Отмечайте при этом Ваши сомнения, неудачи. </a:t>
            </a:r>
            <a:endParaRPr lang="ru-RU" sz="2800" i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13970" lvl="1" algn="just" fontAlgn="base">
              <a:lnSpc>
                <a:spcPct val="110000"/>
              </a:lnSpc>
              <a:spcAft>
                <a:spcPts val="0"/>
              </a:spcAft>
              <a:buClr>
                <a:srgbClr val="000000"/>
              </a:buClr>
              <a:buSzPts val="1200"/>
            </a:pP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Выбирая 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тему для обобщения опыта, постарайтесь взять тему, которую Вы считаете наиболее важной и нужной, и постараться оформить ее как можно точнее, </a:t>
            </a: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конкретнее.</a:t>
            </a:r>
          </a:p>
          <a:p>
            <a:pPr marR="13970" lvl="1" algn="just" fontAlgn="base">
              <a:lnSpc>
                <a:spcPct val="110000"/>
              </a:lnSpc>
              <a:spcAft>
                <a:spcPts val="0"/>
              </a:spcAft>
              <a:buClr>
                <a:srgbClr val="000000"/>
              </a:buClr>
              <a:buSzPts val="1200"/>
            </a:pP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Определите 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форму обобщения. Это может быть доклад, статья.</a:t>
            </a:r>
          </a:p>
          <a:p>
            <a:pPr marR="13970" lvl="1" algn="just" fontAlgn="base">
              <a:lnSpc>
                <a:spcPct val="110000"/>
              </a:lnSpc>
              <a:spcAft>
                <a:spcPts val="0"/>
              </a:spcAft>
              <a:buClr>
                <a:srgbClr val="000000"/>
              </a:buClr>
              <a:buSzPts val="1200"/>
            </a:pP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sz="2800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sz="2800" i="1" dirty="0">
              <a:solidFill>
                <a:srgbClr val="00206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3970" lvl="1" algn="just" fontAlgn="base">
              <a:lnSpc>
                <a:spcPct val="110000"/>
              </a:lnSpc>
              <a:spcAft>
                <a:spcPts val="285"/>
              </a:spcAft>
              <a:buClr>
                <a:srgbClr val="000000"/>
              </a:buClr>
              <a:buSzPts val="1200"/>
            </a:pPr>
            <a:endParaRPr lang="ru-RU" sz="2800" i="1" dirty="0">
              <a:solidFill>
                <a:srgbClr val="00206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845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45127" cy="6858000"/>
          </a:xfrm>
          <a:prstGeom prst="rect">
            <a:avLst/>
          </a:prstGeom>
          <a:solidFill>
            <a:srgbClr val="33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127759" y="457200"/>
            <a:ext cx="10866813" cy="7008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Набросайте 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краткий план темы (3-4 основных вопроса), затем составьте по теме тезисы. </a:t>
            </a:r>
            <a:endParaRPr lang="ru-RU" sz="2800" i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При 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написании доклада сначала набросайте черновик. </a:t>
            </a:r>
            <a:endParaRPr lang="ru-RU" sz="2800" i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Оценивайте 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практически </a:t>
            </a: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опыт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Сообщая об успехах, не забудьте о недостатках, трудностях, </a:t>
            </a: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ошибках.</a:t>
            </a:r>
          </a:p>
          <a:p>
            <a:pPr algn="just"/>
            <a:r>
              <a:rPr lang="ru-RU" sz="2800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Материал </a:t>
            </a:r>
            <a:r>
              <a:rPr lang="ru-RU" sz="2800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старайтесь излагать кратко, просто, </a:t>
            </a:r>
            <a:r>
              <a:rPr lang="ru-RU" sz="2800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логично, стройно</a:t>
            </a:r>
            <a:r>
              <a:rPr lang="ru-RU" sz="2800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избегая повторений. </a:t>
            </a:r>
            <a:endParaRPr lang="ru-RU" sz="2800" i="1" dirty="0" smtClean="0">
              <a:solidFill>
                <a:srgbClr val="00206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50" marR="13970" lvl="0" indent="-6350" algn="just">
              <a:lnSpc>
                <a:spcPct val="125000"/>
              </a:lnSpc>
            </a:pP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Работая 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над темой, советуйтесь с коллективом, со своими коллегами, рассказывайте им о своих трудностях, сомнениях. Так могут появиться ценные мысли, нужные факты. </a:t>
            </a:r>
          </a:p>
          <a:p>
            <a:pPr marL="6350" marR="13970" lvl="0" indent="-6350" algn="just">
              <a:lnSpc>
                <a:spcPct val="110000"/>
              </a:lnSpc>
            </a:pP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Подберите и надлежащим образом оформите приложения (схемы, карты, таблицы, работы учащихся, списки литературы и т.д.). </a:t>
            </a:r>
          </a:p>
          <a:p>
            <a:pPr algn="just"/>
            <a:endParaRPr lang="ru-RU" sz="2800" i="1" dirty="0">
              <a:solidFill>
                <a:srgbClr val="00206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46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45127" cy="6858000"/>
          </a:xfrm>
          <a:prstGeom prst="rect">
            <a:avLst/>
          </a:prstGeom>
          <a:solidFill>
            <a:srgbClr val="33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064" y="479685"/>
            <a:ext cx="777663" cy="10643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80902" y="344774"/>
            <a:ext cx="8216948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3360" marR="36195" lvl="0" indent="-6350" algn="ctr">
              <a:lnSpc>
                <a:spcPct val="105000"/>
              </a:lnSpc>
              <a:spcAft>
                <a:spcPts val="20"/>
              </a:spcAft>
            </a:pPr>
            <a:r>
              <a:rPr lang="ru-RU" sz="3200" b="1" i="1" dirty="0">
                <a:solidFill>
                  <a:srgbClr val="000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Планируемые результаты </a:t>
            </a:r>
          </a:p>
          <a:p>
            <a:pPr marL="213360" marR="36195" lvl="0" indent="-6350" algn="ctr">
              <a:lnSpc>
                <a:spcPct val="105000"/>
              </a:lnSpc>
              <a:spcAft>
                <a:spcPts val="20"/>
              </a:spcAft>
            </a:pPr>
            <a:r>
              <a:rPr lang="ru-RU" sz="3200" b="1" i="1" dirty="0">
                <a:solidFill>
                  <a:srgbClr val="000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самостоятельной </a:t>
            </a:r>
            <a:r>
              <a:rPr lang="ru-RU" sz="3200" b="1" i="1" dirty="0" smtClean="0">
                <a:solidFill>
                  <a:srgbClr val="000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работы:</a:t>
            </a:r>
            <a:endParaRPr lang="ru-RU" sz="3200" b="1" dirty="0">
              <a:solidFill>
                <a:srgbClr val="000042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84223" y="1813810"/>
            <a:ext cx="1068798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ru-RU" sz="2800" i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способность </a:t>
            </a:r>
            <a:r>
              <a:rPr lang="ru-RU" sz="2800" i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студентов к обобщению, анализу, восприятию информации, постановке цели и выбору путей ее </a:t>
            </a:r>
            <a:r>
              <a:rPr lang="ru-RU" sz="2800" i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достижения; 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ru-RU" sz="2800" i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способность </a:t>
            </a:r>
            <a:r>
              <a:rPr lang="ru-RU" sz="2800" i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логически верно, аргументированно и ясно строить устную и письменную речь. </a:t>
            </a:r>
          </a:p>
          <a:p>
            <a:pPr lvl="0" algn="just"/>
            <a:endParaRPr lang="ru-RU" sz="2800" i="1" kern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2330" y="3780935"/>
            <a:ext cx="5715244" cy="2904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0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45127" cy="6858000"/>
          </a:xfrm>
          <a:prstGeom prst="rect">
            <a:avLst/>
          </a:prstGeom>
          <a:solidFill>
            <a:srgbClr val="33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1658" y="388050"/>
            <a:ext cx="775122" cy="10608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23887" y="362858"/>
            <a:ext cx="82876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Основные этапы работы по изучению и обобщению ППО </a:t>
            </a:r>
            <a:endParaRPr lang="ru-RU" sz="2800" i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5128" y="1448874"/>
            <a:ext cx="7587672" cy="5459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3970" lvl="1" algn="just" fontAlgn="base">
              <a:lnSpc>
                <a:spcPct val="110000"/>
              </a:lnSpc>
              <a:spcAft>
                <a:spcPts val="285"/>
              </a:spcAft>
              <a:buClr>
                <a:srgbClr val="000000"/>
              </a:buClr>
              <a:buSzPts val="1200"/>
            </a:pPr>
            <a:r>
              <a:rPr lang="ru-RU" sz="2800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Определение </a:t>
            </a:r>
            <a:r>
              <a:rPr lang="ru-RU" sz="2800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цели изучения ППО. </a:t>
            </a:r>
          </a:p>
          <a:p>
            <a:pPr marR="13970" lvl="1" algn="just" fontAlgn="base">
              <a:lnSpc>
                <a:spcPct val="110000"/>
              </a:lnSpc>
              <a:spcAft>
                <a:spcPts val="285"/>
              </a:spcAft>
              <a:buClr>
                <a:srgbClr val="000000"/>
              </a:buClr>
              <a:buSzPts val="1200"/>
            </a:pPr>
            <a:r>
              <a:rPr lang="ru-RU" sz="2800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Отбор </a:t>
            </a:r>
            <a:r>
              <a:rPr lang="ru-RU" sz="2800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наиболее типичных форм и методов педагогической практики, </a:t>
            </a:r>
            <a:r>
              <a:rPr lang="ru-RU" sz="2800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установление </a:t>
            </a:r>
            <a:r>
              <a:rPr lang="ru-RU" sz="2800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степени 	</a:t>
            </a:r>
            <a:r>
              <a:rPr lang="ru-RU" sz="2800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их закономерности. </a:t>
            </a:r>
          </a:p>
          <a:p>
            <a:pPr marR="13970" lvl="1" algn="just" fontAlgn="base">
              <a:lnSpc>
                <a:spcPct val="110000"/>
              </a:lnSpc>
              <a:spcAft>
                <a:spcPts val="285"/>
              </a:spcAft>
              <a:buClr>
                <a:srgbClr val="000000"/>
              </a:buClr>
              <a:buSzPts val="1200"/>
            </a:pPr>
            <a:r>
              <a:rPr lang="ru-RU" sz="2800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Выбор </a:t>
            </a:r>
            <a:r>
              <a:rPr lang="ru-RU" sz="2800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средств и методов изучения ППО.  </a:t>
            </a:r>
          </a:p>
          <a:p>
            <a:pPr marR="13970" lvl="1" algn="just" fontAlgn="base">
              <a:lnSpc>
                <a:spcPct val="110000"/>
              </a:lnSpc>
              <a:spcAft>
                <a:spcPts val="285"/>
              </a:spcAft>
              <a:buClr>
                <a:srgbClr val="000000"/>
              </a:buClr>
              <a:buSzPts val="1200"/>
            </a:pPr>
            <a:r>
              <a:rPr lang="ru-RU" sz="2800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Выдвижение </a:t>
            </a:r>
            <a:r>
              <a:rPr lang="ru-RU" sz="2800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гипотезы, </a:t>
            </a:r>
            <a:r>
              <a:rPr lang="ru-RU" sz="2800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объясняющей </a:t>
            </a:r>
            <a:r>
              <a:rPr lang="ru-RU" sz="2800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продуктивность данного </a:t>
            </a:r>
            <a:r>
              <a:rPr lang="ru-RU" sz="2800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опыта. </a:t>
            </a:r>
          </a:p>
          <a:p>
            <a:pPr marR="13970" lvl="1" algn="just" fontAlgn="base">
              <a:lnSpc>
                <a:spcPct val="110000"/>
              </a:lnSpc>
              <a:spcAft>
                <a:spcPts val="285"/>
              </a:spcAft>
              <a:buClr>
                <a:srgbClr val="000000"/>
              </a:buClr>
              <a:buSzPts val="1200"/>
            </a:pPr>
            <a:r>
              <a:rPr lang="ru-RU" sz="2800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Выделение </a:t>
            </a:r>
            <a:r>
              <a:rPr lang="ru-RU" sz="2800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диагностирующих единиц изучения. 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9771" y="2685143"/>
            <a:ext cx="2141325" cy="3780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64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45127" cy="6858000"/>
          </a:xfrm>
          <a:prstGeom prst="rect">
            <a:avLst/>
          </a:prstGeom>
          <a:solidFill>
            <a:srgbClr val="33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016001" y="290286"/>
            <a:ext cx="10740570" cy="561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3970" lvl="1" algn="just" fontAlgn="base">
              <a:lnSpc>
                <a:spcPct val="110000"/>
              </a:lnSpc>
              <a:spcAft>
                <a:spcPts val="0"/>
              </a:spcAft>
              <a:buClr>
                <a:srgbClr val="000000"/>
              </a:buClr>
              <a:buSzPts val="1200"/>
            </a:pPr>
            <a:r>
              <a:rPr lang="ru-RU" sz="2800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Фиксация </a:t>
            </a:r>
            <a:r>
              <a:rPr lang="ru-RU" sz="2800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специфических условий, в которых развивается процесс воспитания на избранных участках изучения опыта</a:t>
            </a: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</a:t>
            </a:r>
            <a:endParaRPr lang="ru-RU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3970" lvl="1" algn="just" fontAlgn="base">
              <a:lnSpc>
                <a:spcPct val="110000"/>
              </a:lnSpc>
              <a:spcAft>
                <a:spcPts val="0"/>
              </a:spcAft>
              <a:buClr>
                <a:srgbClr val="000000"/>
              </a:buClr>
              <a:buSzPts val="1200"/>
            </a:pPr>
            <a:r>
              <a:rPr lang="ru-RU" sz="2800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Сопоставление </a:t>
            </a:r>
            <a:r>
              <a:rPr lang="ru-RU" sz="2800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плана изучения опыта. </a:t>
            </a:r>
            <a:endParaRPr lang="ru-RU" sz="2800" i="1" dirty="0" smtClean="0">
              <a:solidFill>
                <a:srgbClr val="00206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3970" lvl="1" algn="just" fontAlgn="base">
              <a:lnSpc>
                <a:spcPct val="110000"/>
              </a:lnSpc>
              <a:spcAft>
                <a:spcPts val="0"/>
              </a:spcAft>
              <a:buClr>
                <a:srgbClr val="000000"/>
              </a:buClr>
              <a:buSzPts val="1200"/>
            </a:pPr>
            <a:r>
              <a:rPr lang="ru-RU" sz="2800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Обобщение </a:t>
            </a:r>
            <a:r>
              <a:rPr lang="ru-RU" sz="2800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сходных форм ППО и выведение достоверных количественных и качественных характеристик. </a:t>
            </a:r>
          </a:p>
          <a:p>
            <a:pPr marR="13970" lvl="1" algn="just" fontAlgn="base">
              <a:lnSpc>
                <a:spcPct val="110000"/>
              </a:lnSpc>
              <a:spcAft>
                <a:spcPts val="0"/>
              </a:spcAft>
              <a:buClr>
                <a:srgbClr val="000000"/>
              </a:buClr>
              <a:buSzPts val="1200"/>
            </a:pPr>
            <a:r>
              <a:rPr lang="ru-RU" sz="2800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Анализ </a:t>
            </a:r>
            <a:r>
              <a:rPr lang="ru-RU" sz="2800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полученных результатов, учёт вклада в полученный результат всех воздействовавших звеньев учебно-воспитательного процесса.                        </a:t>
            </a:r>
            <a:endParaRPr lang="ru-RU" sz="2800" i="1" dirty="0" smtClean="0">
              <a:solidFill>
                <a:srgbClr val="00206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3970" lvl="1" algn="just" fontAlgn="base">
              <a:lnSpc>
                <a:spcPct val="110000"/>
              </a:lnSpc>
              <a:spcAft>
                <a:spcPts val="0"/>
              </a:spcAft>
              <a:buClr>
                <a:srgbClr val="000000"/>
              </a:buClr>
              <a:buSzPts val="1200"/>
            </a:pPr>
            <a:r>
              <a:rPr lang="ru-RU" sz="2800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Разработка </a:t>
            </a:r>
            <a:r>
              <a:rPr lang="ru-RU" sz="2800" i="1" dirty="0">
                <a:solidFill>
                  <a:srgbClr val="00206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рекомендаций и определение дальнейших перспектив развития опыта. </a:t>
            </a:r>
          </a:p>
          <a:p>
            <a:pPr marR="13970" lvl="1" algn="just" fontAlgn="base">
              <a:lnSpc>
                <a:spcPct val="110000"/>
              </a:lnSpc>
              <a:spcAft>
                <a:spcPts val="0"/>
              </a:spcAft>
              <a:buClr>
                <a:srgbClr val="000000"/>
              </a:buClr>
              <a:buSzPts val="1200"/>
            </a:pPr>
            <a:endParaRPr lang="ru-RU" sz="2800" i="1" dirty="0">
              <a:solidFill>
                <a:srgbClr val="00206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3970" lvl="1" algn="just" fontAlgn="base">
              <a:lnSpc>
                <a:spcPct val="110000"/>
              </a:lnSpc>
              <a:spcAft>
                <a:spcPts val="0"/>
              </a:spcAft>
              <a:buClr>
                <a:srgbClr val="000000"/>
              </a:buClr>
              <a:buSzPts val="1200"/>
            </a:pPr>
            <a:r>
              <a:rPr lang="ru-RU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</a:t>
            </a:r>
            <a:endParaRPr lang="ru-RU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1486" y="4587908"/>
            <a:ext cx="3305959" cy="2270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33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2565</Words>
  <Application>Microsoft Office PowerPoint</Application>
  <PresentationFormat>Широкоэкранный</PresentationFormat>
  <Paragraphs>210</Paragraphs>
  <Slides>21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РОССИЙСКАЯ ФЕДЕРАЦИЯ МИНИСТЕРСТВО ОБРАЗОВАНИЯ И НАУКИ АМУРСКОЙ ОБЛАСТИ ГПОАУ АО «АМУРСКИЙ ПЕДАГОГИЧЕСКИЙ КОЛЛЕДЖ»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Изучение и обобщение педагогического опыта в процессе изучения дисциплин психолого-педагогического цикла и прохождения педагогической практики в ДОО.</dc:title>
  <dc:subject>Методические рекомендации по организации самостоятельной внеаудиторной работы студентов. </dc:subject>
  <dc:creator>преподаватель высшей квалификационной категории Гольская Оксана Геннадьевна. </dc:creator>
  <cp:lastModifiedBy>Admin</cp:lastModifiedBy>
  <cp:revision>68</cp:revision>
  <dcterms:created xsi:type="dcterms:W3CDTF">2020-01-05T01:58:48Z</dcterms:created>
  <dcterms:modified xsi:type="dcterms:W3CDTF">2020-01-09T12:49:27Z</dcterms:modified>
</cp:coreProperties>
</file>