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9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0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64" r:id="rId2"/>
    <p:sldId id="260" r:id="rId3"/>
    <p:sldId id="261" r:id="rId4"/>
    <p:sldId id="265" r:id="rId5"/>
    <p:sldId id="268" r:id="rId6"/>
    <p:sldId id="275" r:id="rId7"/>
    <p:sldId id="276" r:id="rId8"/>
    <p:sldId id="284" r:id="rId9"/>
    <p:sldId id="266" r:id="rId10"/>
    <p:sldId id="274" r:id="rId11"/>
    <p:sldId id="267" r:id="rId12"/>
    <p:sldId id="262" r:id="rId13"/>
    <p:sldId id="277" r:id="rId14"/>
    <p:sldId id="280" r:id="rId15"/>
    <p:sldId id="278" r:id="rId16"/>
    <p:sldId id="283" r:id="rId17"/>
    <p:sldId id="281" r:id="rId18"/>
    <p:sldId id="271" r:id="rId19"/>
    <p:sldId id="273" r:id="rId20"/>
    <p:sldId id="272" r:id="rId21"/>
    <p:sldId id="269" r:id="rId22"/>
    <p:sldId id="259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80000"/>
    <a:srgbClr val="004240"/>
    <a:srgbClr val="FFEFEF"/>
    <a:srgbClr val="FF9B9B"/>
    <a:srgbClr val="FFE1E1"/>
    <a:srgbClr val="FFCCCC"/>
    <a:srgbClr val="FF0066"/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0073" autoAdjust="0"/>
  </p:normalViewPr>
  <p:slideViewPr>
    <p:cSldViewPr snapToGrid="0">
      <p:cViewPr varScale="1">
        <p:scale>
          <a:sx n="58" d="100"/>
          <a:sy n="58" d="100"/>
        </p:scale>
        <p:origin x="1194" y="78"/>
      </p:cViewPr>
      <p:guideLst/>
    </p:cSldViewPr>
  </p:slideViewPr>
  <p:notesTextViewPr>
    <p:cViewPr>
      <p:scale>
        <a:sx n="1" d="1"/>
        <a:sy n="1" d="1"/>
      </p:scale>
      <p:origin x="0" y="-48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E888985-A2D0-4F88-94B4-C66FF7A1C2EE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12AF65E-C749-4AC0-AAB4-3F5F81DED0E9}">
      <dgm:prSet phldrT="[Текст]" custT="1"/>
      <dgm:spPr>
        <a:solidFill>
          <a:srgbClr val="FF9B9B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ctr"/>
          <a:r>
            <a:rPr lang="ru-RU" sz="3200" b="1" i="1" dirty="0" smtClean="0">
              <a:solidFill>
                <a:srgbClr val="48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Роль преподавателя в процессе составления студентами таблицы</a:t>
          </a:r>
          <a:r>
            <a:rPr lang="ru-RU" sz="2800" b="1" i="1" dirty="0" smtClean="0">
              <a:solidFill>
                <a:srgbClr val="48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:</a:t>
          </a:r>
          <a:endParaRPr lang="ru-RU" sz="2800" b="1" i="1" dirty="0">
            <a:solidFill>
              <a:srgbClr val="48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389980C-0E0F-4570-921B-942B14B28276}" type="parTrans" cxnId="{BCAD830F-C318-4A84-96D9-6563EB043687}">
      <dgm:prSet/>
      <dgm:spPr/>
      <dgm:t>
        <a:bodyPr/>
        <a:lstStyle/>
        <a:p>
          <a:endParaRPr lang="ru-RU"/>
        </a:p>
      </dgm:t>
    </dgm:pt>
    <dgm:pt modelId="{13C142BD-5F0B-42AD-821C-3BA6A821E128}" type="sibTrans" cxnId="{BCAD830F-C318-4A84-96D9-6563EB043687}">
      <dgm:prSet/>
      <dgm:spPr/>
      <dgm:t>
        <a:bodyPr/>
        <a:lstStyle/>
        <a:p>
          <a:endParaRPr lang="ru-RU"/>
        </a:p>
      </dgm:t>
    </dgm:pt>
    <dgm:pt modelId="{CEADFEE4-3876-41B1-B252-5E32F0F52252}">
      <dgm:prSet phldrT="[Текст]" custT="1"/>
      <dgm:spPr>
        <a:solidFill>
          <a:srgbClr val="FFE1E1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900" dirty="0" smtClean="0"/>
            <a:t>       </a:t>
          </a:r>
          <a:r>
            <a:rPr lang="ru-RU" sz="2900" i="1" dirty="0" smtClean="0">
              <a:solidFill>
                <a:srgbClr val="48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— </a:t>
          </a:r>
          <a:r>
            <a:rPr lang="ru-RU" sz="2800" b="0" i="1" u="none" dirty="0" smtClean="0">
              <a:solidFill>
                <a:srgbClr val="480000"/>
              </a:solidFill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определить тему и цель; </a:t>
          </a:r>
          <a:endParaRPr lang="ru-RU" sz="2800" b="0" i="1" dirty="0">
            <a:solidFill>
              <a:srgbClr val="48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0332B3C-59C5-4641-83AB-F7A847BC432A}" type="parTrans" cxnId="{049A88D0-41E0-4725-BA8A-DF4449F8C530}">
      <dgm:prSet/>
      <dgm:spPr/>
      <dgm:t>
        <a:bodyPr/>
        <a:lstStyle/>
        <a:p>
          <a:endParaRPr lang="ru-RU"/>
        </a:p>
      </dgm:t>
    </dgm:pt>
    <dgm:pt modelId="{80713212-4BE9-42B7-ACA7-BFC7325863AA}" type="sibTrans" cxnId="{049A88D0-41E0-4725-BA8A-DF4449F8C530}">
      <dgm:prSet/>
      <dgm:spPr/>
      <dgm:t>
        <a:bodyPr/>
        <a:lstStyle/>
        <a:p>
          <a:endParaRPr lang="ru-RU"/>
        </a:p>
      </dgm:t>
    </dgm:pt>
    <dgm:pt modelId="{8B6B4164-F6CD-4E2A-AE21-B201CC673EBF}">
      <dgm:prSet phldrT="[Текст]" custT="1"/>
      <dgm:spPr>
        <a:solidFill>
          <a:srgbClr val="FFE1E1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300" dirty="0" smtClean="0"/>
            <a:t>        </a:t>
          </a:r>
          <a:r>
            <a:rPr lang="ru-RU" sz="2300" i="1" dirty="0" smtClean="0">
              <a:solidFill>
                <a:srgbClr val="48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— </a:t>
          </a:r>
          <a:r>
            <a:rPr lang="ru-RU" sz="2800" b="0" i="1" dirty="0" smtClean="0">
              <a:solidFill>
                <a:srgbClr val="48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осуществить контроль правильности исполнения, оценить работу. </a:t>
          </a:r>
          <a:endParaRPr lang="ru-RU" sz="2800" b="0" i="1" dirty="0">
            <a:solidFill>
              <a:srgbClr val="48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1D32796-EAB2-481D-90EC-D075BCADD437}" type="parTrans" cxnId="{772B985F-5987-4066-B5B0-940AE5C4BA0B}">
      <dgm:prSet/>
      <dgm:spPr/>
      <dgm:t>
        <a:bodyPr/>
        <a:lstStyle/>
        <a:p>
          <a:endParaRPr lang="ru-RU"/>
        </a:p>
      </dgm:t>
    </dgm:pt>
    <dgm:pt modelId="{4A2B7A18-C8D1-4E89-8204-01D648A28C51}" type="sibTrans" cxnId="{772B985F-5987-4066-B5B0-940AE5C4BA0B}">
      <dgm:prSet/>
      <dgm:spPr/>
      <dgm:t>
        <a:bodyPr/>
        <a:lstStyle/>
        <a:p>
          <a:endParaRPr lang="ru-RU"/>
        </a:p>
      </dgm:t>
    </dgm:pt>
    <dgm:pt modelId="{E0F13E72-E875-4BA6-B4EE-BEF660209306}" type="pres">
      <dgm:prSet presAssocID="{CE888985-A2D0-4F88-94B4-C66FF7A1C2E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1BA3A12-E897-43AB-9706-DCE03A4FE6AD}" type="pres">
      <dgm:prSet presAssocID="{B12AF65E-C749-4AC0-AAB4-3F5F81DED0E9}" presName="parentLin" presStyleCnt="0"/>
      <dgm:spPr/>
    </dgm:pt>
    <dgm:pt modelId="{D2D78F24-9341-471D-BC70-B1FC4F2912DD}" type="pres">
      <dgm:prSet presAssocID="{B12AF65E-C749-4AC0-AAB4-3F5F81DED0E9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8BB1E612-9D5B-48B1-8B58-B3AC3612D895}" type="pres">
      <dgm:prSet presAssocID="{B12AF65E-C749-4AC0-AAB4-3F5F81DED0E9}" presName="parentText" presStyleLbl="node1" presStyleIdx="0" presStyleCnt="3" custScaleX="156411" custScaleY="14928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9E29E7-DDCF-4248-B904-44E7480FD781}" type="pres">
      <dgm:prSet presAssocID="{B12AF65E-C749-4AC0-AAB4-3F5F81DED0E9}" presName="negativeSpace" presStyleCnt="0"/>
      <dgm:spPr/>
    </dgm:pt>
    <dgm:pt modelId="{B36D5DC3-4367-40BD-A71D-BC4118FAF503}" type="pres">
      <dgm:prSet presAssocID="{B12AF65E-C749-4AC0-AAB4-3F5F81DED0E9}" presName="childText" presStyleLbl="conFgAcc1" presStyleIdx="0" presStyleCnt="3">
        <dgm:presLayoutVars>
          <dgm:bulletEnabled val="1"/>
        </dgm:presLayoutVars>
      </dgm:prSet>
      <dgm:spPr>
        <a:ln>
          <a:solidFill>
            <a:srgbClr val="480000"/>
          </a:solidFill>
        </a:ln>
      </dgm:spPr>
    </dgm:pt>
    <dgm:pt modelId="{58FA9361-8EE7-4A7E-8ABD-0313764C0705}" type="pres">
      <dgm:prSet presAssocID="{13C142BD-5F0B-42AD-821C-3BA6A821E128}" presName="spaceBetweenRectangles" presStyleCnt="0"/>
      <dgm:spPr/>
    </dgm:pt>
    <dgm:pt modelId="{D5136412-511F-4733-B4D2-723659A6B8B9}" type="pres">
      <dgm:prSet presAssocID="{CEADFEE4-3876-41B1-B252-5E32F0F52252}" presName="parentLin" presStyleCnt="0"/>
      <dgm:spPr/>
    </dgm:pt>
    <dgm:pt modelId="{6E570C93-A70C-433A-82FB-0324DD87FD94}" type="pres">
      <dgm:prSet presAssocID="{CEADFEE4-3876-41B1-B252-5E32F0F52252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F595BD2A-BB35-4512-8923-C35C7741F487}" type="pres">
      <dgm:prSet presAssocID="{CEADFEE4-3876-41B1-B252-5E32F0F52252}" presName="parentText" presStyleLbl="node1" presStyleIdx="1" presStyleCnt="3" custScaleX="142857" custScaleY="13418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1FBD45-62BA-470E-8D89-40A850DC3690}" type="pres">
      <dgm:prSet presAssocID="{CEADFEE4-3876-41B1-B252-5E32F0F52252}" presName="negativeSpace" presStyleCnt="0"/>
      <dgm:spPr/>
    </dgm:pt>
    <dgm:pt modelId="{DD5276F7-82DD-4354-951C-8F3AB363A0F2}" type="pres">
      <dgm:prSet presAssocID="{CEADFEE4-3876-41B1-B252-5E32F0F52252}" presName="childText" presStyleLbl="conFgAcc1" presStyleIdx="1" presStyleCnt="3">
        <dgm:presLayoutVars>
          <dgm:bulletEnabled val="1"/>
        </dgm:presLayoutVars>
      </dgm:prSet>
      <dgm:spPr>
        <a:ln>
          <a:solidFill>
            <a:srgbClr val="480000"/>
          </a:solidFill>
        </a:ln>
      </dgm:spPr>
    </dgm:pt>
    <dgm:pt modelId="{05EFD388-A0CC-4F29-A71F-6B25537BD406}" type="pres">
      <dgm:prSet presAssocID="{80713212-4BE9-42B7-ACA7-BFC7325863AA}" presName="spaceBetweenRectangles" presStyleCnt="0"/>
      <dgm:spPr/>
    </dgm:pt>
    <dgm:pt modelId="{C53B260E-3DFB-4F88-B1FB-84EB2D5B8A8A}" type="pres">
      <dgm:prSet presAssocID="{8B6B4164-F6CD-4E2A-AE21-B201CC673EBF}" presName="parentLin" presStyleCnt="0"/>
      <dgm:spPr/>
    </dgm:pt>
    <dgm:pt modelId="{79391466-769C-4E95-A9EB-0F329BE875A9}" type="pres">
      <dgm:prSet presAssocID="{8B6B4164-F6CD-4E2A-AE21-B201CC673EBF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973493AC-6DAA-4C54-8217-877873DCAC93}" type="pres">
      <dgm:prSet presAssocID="{8B6B4164-F6CD-4E2A-AE21-B201CC673EBF}" presName="parentText" presStyleLbl="node1" presStyleIdx="2" presStyleCnt="3" custScaleX="142857" custScaleY="19540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7DC26B-3E36-470D-A8D3-BF4C60DD274A}" type="pres">
      <dgm:prSet presAssocID="{8B6B4164-F6CD-4E2A-AE21-B201CC673EBF}" presName="negativeSpace" presStyleCnt="0"/>
      <dgm:spPr/>
    </dgm:pt>
    <dgm:pt modelId="{9ABD7423-40C3-4798-8818-889F9CF4807A}" type="pres">
      <dgm:prSet presAssocID="{8B6B4164-F6CD-4E2A-AE21-B201CC673EBF}" presName="childText" presStyleLbl="conFgAcc1" presStyleIdx="2" presStyleCnt="3">
        <dgm:presLayoutVars>
          <dgm:bulletEnabled val="1"/>
        </dgm:presLayoutVars>
      </dgm:prSet>
      <dgm:spPr>
        <a:ln>
          <a:solidFill>
            <a:srgbClr val="480000"/>
          </a:solidFill>
        </a:ln>
      </dgm:spPr>
    </dgm:pt>
  </dgm:ptLst>
  <dgm:cxnLst>
    <dgm:cxn modelId="{772B985F-5987-4066-B5B0-940AE5C4BA0B}" srcId="{CE888985-A2D0-4F88-94B4-C66FF7A1C2EE}" destId="{8B6B4164-F6CD-4E2A-AE21-B201CC673EBF}" srcOrd="2" destOrd="0" parTransId="{51D32796-EAB2-481D-90EC-D075BCADD437}" sibTransId="{4A2B7A18-C8D1-4E89-8204-01D648A28C51}"/>
    <dgm:cxn modelId="{FD8338ED-D903-4BB8-A47A-08FDD4025A83}" type="presOf" srcId="{8B6B4164-F6CD-4E2A-AE21-B201CC673EBF}" destId="{973493AC-6DAA-4C54-8217-877873DCAC93}" srcOrd="1" destOrd="0" presId="urn:microsoft.com/office/officeart/2005/8/layout/list1"/>
    <dgm:cxn modelId="{049A88D0-41E0-4725-BA8A-DF4449F8C530}" srcId="{CE888985-A2D0-4F88-94B4-C66FF7A1C2EE}" destId="{CEADFEE4-3876-41B1-B252-5E32F0F52252}" srcOrd="1" destOrd="0" parTransId="{90332B3C-59C5-4641-83AB-F7A847BC432A}" sibTransId="{80713212-4BE9-42B7-ACA7-BFC7325863AA}"/>
    <dgm:cxn modelId="{BCEF9249-9DD4-4150-8478-D011BFA31C44}" type="presOf" srcId="{CEADFEE4-3876-41B1-B252-5E32F0F52252}" destId="{F595BD2A-BB35-4512-8923-C35C7741F487}" srcOrd="1" destOrd="0" presId="urn:microsoft.com/office/officeart/2005/8/layout/list1"/>
    <dgm:cxn modelId="{72725528-42DD-4373-92FD-69052F936E81}" type="presOf" srcId="{CEADFEE4-3876-41B1-B252-5E32F0F52252}" destId="{6E570C93-A70C-433A-82FB-0324DD87FD94}" srcOrd="0" destOrd="0" presId="urn:microsoft.com/office/officeart/2005/8/layout/list1"/>
    <dgm:cxn modelId="{BCAD830F-C318-4A84-96D9-6563EB043687}" srcId="{CE888985-A2D0-4F88-94B4-C66FF7A1C2EE}" destId="{B12AF65E-C749-4AC0-AAB4-3F5F81DED0E9}" srcOrd="0" destOrd="0" parTransId="{1389980C-0E0F-4570-921B-942B14B28276}" sibTransId="{13C142BD-5F0B-42AD-821C-3BA6A821E128}"/>
    <dgm:cxn modelId="{255CEFFF-A1FF-4C10-8633-D0C3A0D95210}" type="presOf" srcId="{CE888985-A2D0-4F88-94B4-C66FF7A1C2EE}" destId="{E0F13E72-E875-4BA6-B4EE-BEF660209306}" srcOrd="0" destOrd="0" presId="urn:microsoft.com/office/officeart/2005/8/layout/list1"/>
    <dgm:cxn modelId="{55EF54D6-0F46-4E49-A0CE-F528B422FCF6}" type="presOf" srcId="{B12AF65E-C749-4AC0-AAB4-3F5F81DED0E9}" destId="{8BB1E612-9D5B-48B1-8B58-B3AC3612D895}" srcOrd="1" destOrd="0" presId="urn:microsoft.com/office/officeart/2005/8/layout/list1"/>
    <dgm:cxn modelId="{6BAA299B-0C03-4E40-9F58-6F30A3DBCEAE}" type="presOf" srcId="{8B6B4164-F6CD-4E2A-AE21-B201CC673EBF}" destId="{79391466-769C-4E95-A9EB-0F329BE875A9}" srcOrd="0" destOrd="0" presId="urn:microsoft.com/office/officeart/2005/8/layout/list1"/>
    <dgm:cxn modelId="{68996EAD-150A-42B4-9D98-29F8EC1DE236}" type="presOf" srcId="{B12AF65E-C749-4AC0-AAB4-3F5F81DED0E9}" destId="{D2D78F24-9341-471D-BC70-B1FC4F2912DD}" srcOrd="0" destOrd="0" presId="urn:microsoft.com/office/officeart/2005/8/layout/list1"/>
    <dgm:cxn modelId="{5E6D513B-A0AC-42E7-8315-906EF7447B46}" type="presParOf" srcId="{E0F13E72-E875-4BA6-B4EE-BEF660209306}" destId="{91BA3A12-E897-43AB-9706-DCE03A4FE6AD}" srcOrd="0" destOrd="0" presId="urn:microsoft.com/office/officeart/2005/8/layout/list1"/>
    <dgm:cxn modelId="{7D0C7948-3856-4A63-94AE-E9BF735586A8}" type="presParOf" srcId="{91BA3A12-E897-43AB-9706-DCE03A4FE6AD}" destId="{D2D78F24-9341-471D-BC70-B1FC4F2912DD}" srcOrd="0" destOrd="0" presId="urn:microsoft.com/office/officeart/2005/8/layout/list1"/>
    <dgm:cxn modelId="{DA88FB0E-FE93-4B2A-8F77-70D794E407B7}" type="presParOf" srcId="{91BA3A12-E897-43AB-9706-DCE03A4FE6AD}" destId="{8BB1E612-9D5B-48B1-8B58-B3AC3612D895}" srcOrd="1" destOrd="0" presId="urn:microsoft.com/office/officeart/2005/8/layout/list1"/>
    <dgm:cxn modelId="{8B787738-3031-493A-961D-33829E524D5D}" type="presParOf" srcId="{E0F13E72-E875-4BA6-B4EE-BEF660209306}" destId="{629E29E7-DDCF-4248-B904-44E7480FD781}" srcOrd="1" destOrd="0" presId="urn:microsoft.com/office/officeart/2005/8/layout/list1"/>
    <dgm:cxn modelId="{FE63D167-D95E-426E-8CE3-B323F43CDF27}" type="presParOf" srcId="{E0F13E72-E875-4BA6-B4EE-BEF660209306}" destId="{B36D5DC3-4367-40BD-A71D-BC4118FAF503}" srcOrd="2" destOrd="0" presId="urn:microsoft.com/office/officeart/2005/8/layout/list1"/>
    <dgm:cxn modelId="{9EFF3A7B-E0C6-4729-98DF-3264DF522EE3}" type="presParOf" srcId="{E0F13E72-E875-4BA6-B4EE-BEF660209306}" destId="{58FA9361-8EE7-4A7E-8ABD-0313764C0705}" srcOrd="3" destOrd="0" presId="urn:microsoft.com/office/officeart/2005/8/layout/list1"/>
    <dgm:cxn modelId="{B2061130-F647-4460-8BF8-C68C2C184C55}" type="presParOf" srcId="{E0F13E72-E875-4BA6-B4EE-BEF660209306}" destId="{D5136412-511F-4733-B4D2-723659A6B8B9}" srcOrd="4" destOrd="0" presId="urn:microsoft.com/office/officeart/2005/8/layout/list1"/>
    <dgm:cxn modelId="{19235DB9-28AD-4E23-A729-E8F42106345A}" type="presParOf" srcId="{D5136412-511F-4733-B4D2-723659A6B8B9}" destId="{6E570C93-A70C-433A-82FB-0324DD87FD94}" srcOrd="0" destOrd="0" presId="urn:microsoft.com/office/officeart/2005/8/layout/list1"/>
    <dgm:cxn modelId="{36866BBA-BABB-4E1F-B9A5-DDE0A7FCC2D3}" type="presParOf" srcId="{D5136412-511F-4733-B4D2-723659A6B8B9}" destId="{F595BD2A-BB35-4512-8923-C35C7741F487}" srcOrd="1" destOrd="0" presId="urn:microsoft.com/office/officeart/2005/8/layout/list1"/>
    <dgm:cxn modelId="{A68DF53D-118B-4747-8B4E-887C2C55D214}" type="presParOf" srcId="{E0F13E72-E875-4BA6-B4EE-BEF660209306}" destId="{B61FBD45-62BA-470E-8D89-40A850DC3690}" srcOrd="5" destOrd="0" presId="urn:microsoft.com/office/officeart/2005/8/layout/list1"/>
    <dgm:cxn modelId="{0D90DD5A-CC17-4EEB-9095-4C9CBEAFC3F9}" type="presParOf" srcId="{E0F13E72-E875-4BA6-B4EE-BEF660209306}" destId="{DD5276F7-82DD-4354-951C-8F3AB363A0F2}" srcOrd="6" destOrd="0" presId="urn:microsoft.com/office/officeart/2005/8/layout/list1"/>
    <dgm:cxn modelId="{F8246FFA-008C-426D-8136-1850F646AE0A}" type="presParOf" srcId="{E0F13E72-E875-4BA6-B4EE-BEF660209306}" destId="{05EFD388-A0CC-4F29-A71F-6B25537BD406}" srcOrd="7" destOrd="0" presId="urn:microsoft.com/office/officeart/2005/8/layout/list1"/>
    <dgm:cxn modelId="{CDB26BAF-3B54-4C0E-95E4-5BE93D22E87B}" type="presParOf" srcId="{E0F13E72-E875-4BA6-B4EE-BEF660209306}" destId="{C53B260E-3DFB-4F88-B1FB-84EB2D5B8A8A}" srcOrd="8" destOrd="0" presId="urn:microsoft.com/office/officeart/2005/8/layout/list1"/>
    <dgm:cxn modelId="{B91AC483-AE9D-4A8C-AAA9-FB7700C1F431}" type="presParOf" srcId="{C53B260E-3DFB-4F88-B1FB-84EB2D5B8A8A}" destId="{79391466-769C-4E95-A9EB-0F329BE875A9}" srcOrd="0" destOrd="0" presId="urn:microsoft.com/office/officeart/2005/8/layout/list1"/>
    <dgm:cxn modelId="{0B103B1E-8CCA-44FA-8E48-A3507DEF28CC}" type="presParOf" srcId="{C53B260E-3DFB-4F88-B1FB-84EB2D5B8A8A}" destId="{973493AC-6DAA-4C54-8217-877873DCAC93}" srcOrd="1" destOrd="0" presId="urn:microsoft.com/office/officeart/2005/8/layout/list1"/>
    <dgm:cxn modelId="{4B3772EF-0476-4102-BAE2-CAE91E9BB2C3}" type="presParOf" srcId="{E0F13E72-E875-4BA6-B4EE-BEF660209306}" destId="{207DC26B-3E36-470D-A8D3-BF4C60DD274A}" srcOrd="9" destOrd="0" presId="urn:microsoft.com/office/officeart/2005/8/layout/list1"/>
    <dgm:cxn modelId="{E0F6F208-D067-4452-98C2-67D8F5A309D6}" type="presParOf" srcId="{E0F13E72-E875-4BA6-B4EE-BEF660209306}" destId="{9ABD7423-40C3-4798-8818-889F9CF4807A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E888985-A2D0-4F88-94B4-C66FF7A1C2EE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12AF65E-C749-4AC0-AAB4-3F5F81DED0E9}">
      <dgm:prSet phldrT="[Текст]" custT="1"/>
      <dgm:spPr>
        <a:solidFill>
          <a:srgbClr val="FF9B9B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ctr"/>
          <a:r>
            <a:rPr lang="ru-RU" sz="3200" b="1" i="1" dirty="0" smtClean="0">
              <a:solidFill>
                <a:srgbClr val="48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Роль студента в процессе составления таблицы</a:t>
          </a:r>
          <a:r>
            <a:rPr lang="ru-RU" sz="2800" b="1" i="1" dirty="0" smtClean="0">
              <a:solidFill>
                <a:srgbClr val="48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:</a:t>
          </a:r>
          <a:endParaRPr lang="ru-RU" sz="2800" b="1" i="1" dirty="0">
            <a:solidFill>
              <a:srgbClr val="48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389980C-0E0F-4570-921B-942B14B28276}" type="parTrans" cxnId="{BCAD830F-C318-4A84-96D9-6563EB043687}">
      <dgm:prSet/>
      <dgm:spPr/>
      <dgm:t>
        <a:bodyPr/>
        <a:lstStyle/>
        <a:p>
          <a:endParaRPr lang="ru-RU"/>
        </a:p>
      </dgm:t>
    </dgm:pt>
    <dgm:pt modelId="{13C142BD-5F0B-42AD-821C-3BA6A821E128}" type="sibTrans" cxnId="{BCAD830F-C318-4A84-96D9-6563EB043687}">
      <dgm:prSet/>
      <dgm:spPr/>
      <dgm:t>
        <a:bodyPr/>
        <a:lstStyle/>
        <a:p>
          <a:endParaRPr lang="ru-RU"/>
        </a:p>
      </dgm:t>
    </dgm:pt>
    <dgm:pt modelId="{CEADFEE4-3876-41B1-B252-5E32F0F52252}">
      <dgm:prSet phldrT="[Текст]" custT="1"/>
      <dgm:spPr>
        <a:solidFill>
          <a:srgbClr val="FFE1E1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800" i="1" dirty="0" smtClean="0">
              <a:solidFill>
                <a:srgbClr val="48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— </a:t>
          </a:r>
          <a:r>
            <a:rPr lang="ru-RU" sz="2800" b="0" i="1" u="none" dirty="0" smtClean="0">
              <a:solidFill>
                <a:srgbClr val="480000"/>
              </a:solidFill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изучить информацию по теме; </a:t>
          </a:r>
          <a:endParaRPr lang="ru-RU" sz="2800" b="0" i="1" dirty="0">
            <a:solidFill>
              <a:srgbClr val="48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0332B3C-59C5-4641-83AB-F7A847BC432A}" type="parTrans" cxnId="{049A88D0-41E0-4725-BA8A-DF4449F8C530}">
      <dgm:prSet/>
      <dgm:spPr/>
      <dgm:t>
        <a:bodyPr/>
        <a:lstStyle/>
        <a:p>
          <a:endParaRPr lang="ru-RU"/>
        </a:p>
      </dgm:t>
    </dgm:pt>
    <dgm:pt modelId="{80713212-4BE9-42B7-ACA7-BFC7325863AA}" type="sibTrans" cxnId="{049A88D0-41E0-4725-BA8A-DF4449F8C530}">
      <dgm:prSet/>
      <dgm:spPr/>
      <dgm:t>
        <a:bodyPr/>
        <a:lstStyle/>
        <a:p>
          <a:endParaRPr lang="ru-RU"/>
        </a:p>
      </dgm:t>
    </dgm:pt>
    <dgm:pt modelId="{D99E768B-B3B5-485A-A36E-744CB0D9C6A6}">
      <dgm:prSet phldrT="[Текст]" custT="1"/>
      <dgm:spPr>
        <a:solidFill>
          <a:srgbClr val="FFE1E1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800" i="1" dirty="0" smtClean="0">
              <a:solidFill>
                <a:srgbClr val="48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— </a:t>
          </a:r>
          <a:r>
            <a:rPr lang="ru-RU" sz="2800" b="0" i="1" dirty="0" smtClean="0">
              <a:solidFill>
                <a:srgbClr val="48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информацию представить в сжатом виде и заполнить ею основные графы таблицы; </a:t>
          </a:r>
          <a:endParaRPr lang="ru-RU" sz="2800" b="0" i="1" dirty="0">
            <a:solidFill>
              <a:srgbClr val="48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7352908-6D32-4E60-8874-4D509A563541}" type="parTrans" cxnId="{62A47478-277A-4FEC-ACB5-B429ED11E8D6}">
      <dgm:prSet/>
      <dgm:spPr/>
      <dgm:t>
        <a:bodyPr/>
        <a:lstStyle/>
        <a:p>
          <a:endParaRPr lang="ru-RU"/>
        </a:p>
      </dgm:t>
    </dgm:pt>
    <dgm:pt modelId="{A09E30F4-CFBA-4AFD-8AF3-C10F84DC9E1D}" type="sibTrans" cxnId="{62A47478-277A-4FEC-ACB5-B429ED11E8D6}">
      <dgm:prSet/>
      <dgm:spPr/>
      <dgm:t>
        <a:bodyPr/>
        <a:lstStyle/>
        <a:p>
          <a:endParaRPr lang="ru-RU"/>
        </a:p>
      </dgm:t>
    </dgm:pt>
    <dgm:pt modelId="{FC99DC5A-2D9D-490A-999B-5540D788D471}">
      <dgm:prSet phldrT="[Текст]" custT="1"/>
      <dgm:spPr>
        <a:solidFill>
          <a:srgbClr val="FFE1E1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800" i="1" dirty="0" smtClean="0">
              <a:solidFill>
                <a:srgbClr val="48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— </a:t>
          </a:r>
          <a:r>
            <a:rPr lang="ru-RU" sz="2800" b="0" i="1" dirty="0" smtClean="0">
              <a:solidFill>
                <a:srgbClr val="48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выбрать оптимальную форму таблицы; </a:t>
          </a:r>
          <a:endParaRPr lang="ru-RU" sz="2800" b="0" i="1" dirty="0">
            <a:solidFill>
              <a:srgbClr val="48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DEF4000-7D57-4F12-B310-3E00357B4C43}" type="parTrans" cxnId="{FC466DC2-0FB2-42F8-B6C6-7A570D7DAFBB}">
      <dgm:prSet/>
      <dgm:spPr/>
      <dgm:t>
        <a:bodyPr/>
        <a:lstStyle/>
        <a:p>
          <a:endParaRPr lang="ru-RU"/>
        </a:p>
      </dgm:t>
    </dgm:pt>
    <dgm:pt modelId="{25D8C174-B8BF-4B6C-98D3-DD68FF5C0D32}" type="sibTrans" cxnId="{FC466DC2-0FB2-42F8-B6C6-7A570D7DAFBB}">
      <dgm:prSet/>
      <dgm:spPr/>
      <dgm:t>
        <a:bodyPr/>
        <a:lstStyle/>
        <a:p>
          <a:endParaRPr lang="ru-RU"/>
        </a:p>
      </dgm:t>
    </dgm:pt>
    <dgm:pt modelId="{A0E19D9F-8CD5-4607-B0DF-EEF63DE66EAE}">
      <dgm:prSet phldrT="[Текст]" custT="1"/>
      <dgm:spPr>
        <a:solidFill>
          <a:srgbClr val="FFE1E1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800" i="1" dirty="0" smtClean="0">
              <a:solidFill>
                <a:srgbClr val="48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— </a:t>
          </a:r>
          <a:r>
            <a:rPr lang="ru-RU" sz="2800" b="0" i="1" dirty="0" smtClean="0">
              <a:solidFill>
                <a:srgbClr val="48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пользуясь готовой таблицей, эффективно подготовиться к контролю по заданной теме. </a:t>
          </a:r>
          <a:endParaRPr lang="ru-RU" sz="2800" b="0" i="1" dirty="0">
            <a:solidFill>
              <a:srgbClr val="48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43A8700-A9C1-4C37-A33F-9D8A7D02C576}" type="parTrans" cxnId="{8201A9C8-D358-4DC4-8133-459DFF6DEB97}">
      <dgm:prSet/>
      <dgm:spPr/>
      <dgm:t>
        <a:bodyPr/>
        <a:lstStyle/>
        <a:p>
          <a:endParaRPr lang="ru-RU"/>
        </a:p>
      </dgm:t>
    </dgm:pt>
    <dgm:pt modelId="{7E291D2E-DC5D-4B85-A692-8A85E5C5C806}" type="sibTrans" cxnId="{8201A9C8-D358-4DC4-8133-459DFF6DEB97}">
      <dgm:prSet/>
      <dgm:spPr/>
      <dgm:t>
        <a:bodyPr/>
        <a:lstStyle/>
        <a:p>
          <a:endParaRPr lang="ru-RU"/>
        </a:p>
      </dgm:t>
    </dgm:pt>
    <dgm:pt modelId="{E0F13E72-E875-4BA6-B4EE-BEF660209306}" type="pres">
      <dgm:prSet presAssocID="{CE888985-A2D0-4F88-94B4-C66FF7A1C2E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1BA3A12-E897-43AB-9706-DCE03A4FE6AD}" type="pres">
      <dgm:prSet presAssocID="{B12AF65E-C749-4AC0-AAB4-3F5F81DED0E9}" presName="parentLin" presStyleCnt="0"/>
      <dgm:spPr/>
    </dgm:pt>
    <dgm:pt modelId="{D2D78F24-9341-471D-BC70-B1FC4F2912DD}" type="pres">
      <dgm:prSet presAssocID="{B12AF65E-C749-4AC0-AAB4-3F5F81DED0E9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8BB1E612-9D5B-48B1-8B58-B3AC3612D895}" type="pres">
      <dgm:prSet presAssocID="{B12AF65E-C749-4AC0-AAB4-3F5F81DED0E9}" presName="parentText" presStyleLbl="node1" presStyleIdx="0" presStyleCnt="5" custScaleX="156411" custScaleY="14928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9E29E7-DDCF-4248-B904-44E7480FD781}" type="pres">
      <dgm:prSet presAssocID="{B12AF65E-C749-4AC0-AAB4-3F5F81DED0E9}" presName="negativeSpace" presStyleCnt="0"/>
      <dgm:spPr/>
    </dgm:pt>
    <dgm:pt modelId="{B36D5DC3-4367-40BD-A71D-BC4118FAF503}" type="pres">
      <dgm:prSet presAssocID="{B12AF65E-C749-4AC0-AAB4-3F5F81DED0E9}" presName="childText" presStyleLbl="conFgAcc1" presStyleIdx="0" presStyleCnt="5">
        <dgm:presLayoutVars>
          <dgm:bulletEnabled val="1"/>
        </dgm:presLayoutVars>
      </dgm:prSet>
      <dgm:spPr>
        <a:ln>
          <a:solidFill>
            <a:srgbClr val="480000"/>
          </a:solidFill>
        </a:ln>
      </dgm:spPr>
    </dgm:pt>
    <dgm:pt modelId="{58FA9361-8EE7-4A7E-8ABD-0313764C0705}" type="pres">
      <dgm:prSet presAssocID="{13C142BD-5F0B-42AD-821C-3BA6A821E128}" presName="spaceBetweenRectangles" presStyleCnt="0"/>
      <dgm:spPr/>
    </dgm:pt>
    <dgm:pt modelId="{D5136412-511F-4733-B4D2-723659A6B8B9}" type="pres">
      <dgm:prSet presAssocID="{CEADFEE4-3876-41B1-B252-5E32F0F52252}" presName="parentLin" presStyleCnt="0"/>
      <dgm:spPr/>
    </dgm:pt>
    <dgm:pt modelId="{6E570C93-A70C-433A-82FB-0324DD87FD94}" type="pres">
      <dgm:prSet presAssocID="{CEADFEE4-3876-41B1-B252-5E32F0F52252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F595BD2A-BB35-4512-8923-C35C7741F487}" type="pres">
      <dgm:prSet presAssocID="{CEADFEE4-3876-41B1-B252-5E32F0F52252}" presName="parentText" presStyleLbl="node1" presStyleIdx="1" presStyleCnt="5" custScaleX="142857" custScaleY="13418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1FBD45-62BA-470E-8D89-40A850DC3690}" type="pres">
      <dgm:prSet presAssocID="{CEADFEE4-3876-41B1-B252-5E32F0F52252}" presName="negativeSpace" presStyleCnt="0"/>
      <dgm:spPr/>
    </dgm:pt>
    <dgm:pt modelId="{DD5276F7-82DD-4354-951C-8F3AB363A0F2}" type="pres">
      <dgm:prSet presAssocID="{CEADFEE4-3876-41B1-B252-5E32F0F52252}" presName="childText" presStyleLbl="conFgAcc1" presStyleIdx="1" presStyleCnt="5">
        <dgm:presLayoutVars>
          <dgm:bulletEnabled val="1"/>
        </dgm:presLayoutVars>
      </dgm:prSet>
      <dgm:spPr>
        <a:ln>
          <a:solidFill>
            <a:srgbClr val="480000"/>
          </a:solidFill>
        </a:ln>
      </dgm:spPr>
    </dgm:pt>
    <dgm:pt modelId="{05EFD388-A0CC-4F29-A71F-6B25537BD406}" type="pres">
      <dgm:prSet presAssocID="{80713212-4BE9-42B7-ACA7-BFC7325863AA}" presName="spaceBetweenRectangles" presStyleCnt="0"/>
      <dgm:spPr/>
    </dgm:pt>
    <dgm:pt modelId="{0C794904-8A32-4A8D-9051-43CAB8D447B2}" type="pres">
      <dgm:prSet presAssocID="{FC99DC5A-2D9D-490A-999B-5540D788D471}" presName="parentLin" presStyleCnt="0"/>
      <dgm:spPr/>
    </dgm:pt>
    <dgm:pt modelId="{5EA7EE59-C46A-4316-AE95-4890545D2820}" type="pres">
      <dgm:prSet presAssocID="{FC99DC5A-2D9D-490A-999B-5540D788D471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7144FB80-B54D-4DE2-A6D2-F010AE30AA08}" type="pres">
      <dgm:prSet presAssocID="{FC99DC5A-2D9D-490A-999B-5540D788D471}" presName="parentText" presStyleLbl="node1" presStyleIdx="2" presStyleCnt="5" custScaleX="142857" custScaleY="15059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F3B0D3-0ED6-4F8C-9E41-2287500433DD}" type="pres">
      <dgm:prSet presAssocID="{FC99DC5A-2D9D-490A-999B-5540D788D471}" presName="negativeSpace" presStyleCnt="0"/>
      <dgm:spPr/>
    </dgm:pt>
    <dgm:pt modelId="{542973D4-4BD7-46D4-A7AC-871064723CFD}" type="pres">
      <dgm:prSet presAssocID="{FC99DC5A-2D9D-490A-999B-5540D788D471}" presName="childText" presStyleLbl="conFgAcc1" presStyleIdx="2" presStyleCnt="5">
        <dgm:presLayoutVars>
          <dgm:bulletEnabled val="1"/>
        </dgm:presLayoutVars>
      </dgm:prSet>
      <dgm:spPr>
        <a:ln>
          <a:solidFill>
            <a:srgbClr val="480000"/>
          </a:solidFill>
        </a:ln>
      </dgm:spPr>
    </dgm:pt>
    <dgm:pt modelId="{4F29D752-D41B-4CAA-B3D1-FCDDD2DB2E1E}" type="pres">
      <dgm:prSet presAssocID="{25D8C174-B8BF-4B6C-98D3-DD68FF5C0D32}" presName="spaceBetweenRectangles" presStyleCnt="0"/>
      <dgm:spPr/>
    </dgm:pt>
    <dgm:pt modelId="{B39B5F40-0175-4D1A-843E-B1725221EF2E}" type="pres">
      <dgm:prSet presAssocID="{D99E768B-B3B5-485A-A36E-744CB0D9C6A6}" presName="parentLin" presStyleCnt="0"/>
      <dgm:spPr/>
    </dgm:pt>
    <dgm:pt modelId="{A16B0470-D2AB-468D-9CC0-44840FD3F8F9}" type="pres">
      <dgm:prSet presAssocID="{D99E768B-B3B5-485A-A36E-744CB0D9C6A6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FE3C1EF8-8A01-410E-BA40-FDB5DAD81A51}" type="pres">
      <dgm:prSet presAssocID="{D99E768B-B3B5-485A-A36E-744CB0D9C6A6}" presName="parentText" presStyleLbl="node1" presStyleIdx="3" presStyleCnt="5" custScaleX="142857" custScaleY="18628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06029A-DC73-4A99-91B4-D688D6FD093D}" type="pres">
      <dgm:prSet presAssocID="{D99E768B-B3B5-485A-A36E-744CB0D9C6A6}" presName="negativeSpace" presStyleCnt="0"/>
      <dgm:spPr/>
    </dgm:pt>
    <dgm:pt modelId="{BE0F9FCF-F43D-40CD-B062-331DDE11CA24}" type="pres">
      <dgm:prSet presAssocID="{D99E768B-B3B5-485A-A36E-744CB0D9C6A6}" presName="childText" presStyleLbl="conFgAcc1" presStyleIdx="3" presStyleCnt="5">
        <dgm:presLayoutVars>
          <dgm:bulletEnabled val="1"/>
        </dgm:presLayoutVars>
      </dgm:prSet>
      <dgm:spPr>
        <a:ln>
          <a:solidFill>
            <a:srgbClr val="480000"/>
          </a:solidFill>
        </a:ln>
      </dgm:spPr>
    </dgm:pt>
    <dgm:pt modelId="{F000FF6A-D805-44B1-B059-813F9384D46A}" type="pres">
      <dgm:prSet presAssocID="{A09E30F4-CFBA-4AFD-8AF3-C10F84DC9E1D}" presName="spaceBetweenRectangles" presStyleCnt="0"/>
      <dgm:spPr/>
    </dgm:pt>
    <dgm:pt modelId="{16D53305-8F17-4556-8B0C-90F7617941A1}" type="pres">
      <dgm:prSet presAssocID="{A0E19D9F-8CD5-4607-B0DF-EEF63DE66EAE}" presName="parentLin" presStyleCnt="0"/>
      <dgm:spPr/>
    </dgm:pt>
    <dgm:pt modelId="{1AB5EDFA-D4AB-4A5F-BF10-B26BB667CD92}" type="pres">
      <dgm:prSet presAssocID="{A0E19D9F-8CD5-4607-B0DF-EEF63DE66EAE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7559D213-39B1-474C-9D36-E5EA01C11F4C}" type="pres">
      <dgm:prSet presAssocID="{A0E19D9F-8CD5-4607-B0DF-EEF63DE66EAE}" presName="parentText" presStyleLbl="node1" presStyleIdx="4" presStyleCnt="5" custScaleX="142857" custScaleY="2184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658F02-176A-4A94-A2CA-01871C4B22F0}" type="pres">
      <dgm:prSet presAssocID="{A0E19D9F-8CD5-4607-B0DF-EEF63DE66EAE}" presName="negativeSpace" presStyleCnt="0"/>
      <dgm:spPr/>
    </dgm:pt>
    <dgm:pt modelId="{D8E8444A-EC69-4A17-837E-3CFB3D2540AA}" type="pres">
      <dgm:prSet presAssocID="{A0E19D9F-8CD5-4607-B0DF-EEF63DE66EAE}" presName="childText" presStyleLbl="conFgAcc1" presStyleIdx="4" presStyleCnt="5">
        <dgm:presLayoutVars>
          <dgm:bulletEnabled val="1"/>
        </dgm:presLayoutVars>
      </dgm:prSet>
      <dgm:spPr>
        <a:ln>
          <a:solidFill>
            <a:srgbClr val="480000"/>
          </a:solidFill>
        </a:ln>
      </dgm:spPr>
    </dgm:pt>
  </dgm:ptLst>
  <dgm:cxnLst>
    <dgm:cxn modelId="{291B8D27-B2B9-4529-8711-9CC21EE14D94}" type="presOf" srcId="{D99E768B-B3B5-485A-A36E-744CB0D9C6A6}" destId="{FE3C1EF8-8A01-410E-BA40-FDB5DAD81A51}" srcOrd="1" destOrd="0" presId="urn:microsoft.com/office/officeart/2005/8/layout/list1"/>
    <dgm:cxn modelId="{049A88D0-41E0-4725-BA8A-DF4449F8C530}" srcId="{CE888985-A2D0-4F88-94B4-C66FF7A1C2EE}" destId="{CEADFEE4-3876-41B1-B252-5E32F0F52252}" srcOrd="1" destOrd="0" parTransId="{90332B3C-59C5-4641-83AB-F7A847BC432A}" sibTransId="{80713212-4BE9-42B7-ACA7-BFC7325863AA}"/>
    <dgm:cxn modelId="{D62285E7-87B5-49C1-A285-E9F659C1F20F}" type="presOf" srcId="{FC99DC5A-2D9D-490A-999B-5540D788D471}" destId="{5EA7EE59-C46A-4316-AE95-4890545D2820}" srcOrd="0" destOrd="0" presId="urn:microsoft.com/office/officeart/2005/8/layout/list1"/>
    <dgm:cxn modelId="{62A47478-277A-4FEC-ACB5-B429ED11E8D6}" srcId="{CE888985-A2D0-4F88-94B4-C66FF7A1C2EE}" destId="{D99E768B-B3B5-485A-A36E-744CB0D9C6A6}" srcOrd="3" destOrd="0" parTransId="{47352908-6D32-4E60-8874-4D509A563541}" sibTransId="{A09E30F4-CFBA-4AFD-8AF3-C10F84DC9E1D}"/>
    <dgm:cxn modelId="{71D4D1A3-5B38-4F14-8639-5B4649BBD7C4}" type="presOf" srcId="{D99E768B-B3B5-485A-A36E-744CB0D9C6A6}" destId="{A16B0470-D2AB-468D-9CC0-44840FD3F8F9}" srcOrd="0" destOrd="0" presId="urn:microsoft.com/office/officeart/2005/8/layout/list1"/>
    <dgm:cxn modelId="{F8590156-CE12-4EDD-A7ED-B1F3109B3CE5}" type="presOf" srcId="{FC99DC5A-2D9D-490A-999B-5540D788D471}" destId="{7144FB80-B54D-4DE2-A6D2-F010AE30AA08}" srcOrd="1" destOrd="0" presId="urn:microsoft.com/office/officeart/2005/8/layout/list1"/>
    <dgm:cxn modelId="{27BA05B5-3A5C-4727-B5D1-4B5A2A6D5CC3}" type="presOf" srcId="{A0E19D9F-8CD5-4607-B0DF-EEF63DE66EAE}" destId="{1AB5EDFA-D4AB-4A5F-BF10-B26BB667CD92}" srcOrd="0" destOrd="0" presId="urn:microsoft.com/office/officeart/2005/8/layout/list1"/>
    <dgm:cxn modelId="{8201A9C8-D358-4DC4-8133-459DFF6DEB97}" srcId="{CE888985-A2D0-4F88-94B4-C66FF7A1C2EE}" destId="{A0E19D9F-8CD5-4607-B0DF-EEF63DE66EAE}" srcOrd="4" destOrd="0" parTransId="{643A8700-A9C1-4C37-A33F-9D8A7D02C576}" sibTransId="{7E291D2E-DC5D-4B85-A692-8A85E5C5C806}"/>
    <dgm:cxn modelId="{72725528-42DD-4373-92FD-69052F936E81}" type="presOf" srcId="{CEADFEE4-3876-41B1-B252-5E32F0F52252}" destId="{6E570C93-A70C-433A-82FB-0324DD87FD94}" srcOrd="0" destOrd="0" presId="urn:microsoft.com/office/officeart/2005/8/layout/list1"/>
    <dgm:cxn modelId="{BCAD830F-C318-4A84-96D9-6563EB043687}" srcId="{CE888985-A2D0-4F88-94B4-C66FF7A1C2EE}" destId="{B12AF65E-C749-4AC0-AAB4-3F5F81DED0E9}" srcOrd="0" destOrd="0" parTransId="{1389980C-0E0F-4570-921B-942B14B28276}" sibTransId="{13C142BD-5F0B-42AD-821C-3BA6A821E128}"/>
    <dgm:cxn modelId="{1983BEC3-C9FC-4FD7-8477-A81E516AC9D5}" type="presOf" srcId="{A0E19D9F-8CD5-4607-B0DF-EEF63DE66EAE}" destId="{7559D213-39B1-474C-9D36-E5EA01C11F4C}" srcOrd="1" destOrd="0" presId="urn:microsoft.com/office/officeart/2005/8/layout/list1"/>
    <dgm:cxn modelId="{55EF54D6-0F46-4E49-A0CE-F528B422FCF6}" type="presOf" srcId="{B12AF65E-C749-4AC0-AAB4-3F5F81DED0E9}" destId="{8BB1E612-9D5B-48B1-8B58-B3AC3612D895}" srcOrd="1" destOrd="0" presId="urn:microsoft.com/office/officeart/2005/8/layout/list1"/>
    <dgm:cxn modelId="{255CEFFF-A1FF-4C10-8633-D0C3A0D95210}" type="presOf" srcId="{CE888985-A2D0-4F88-94B4-C66FF7A1C2EE}" destId="{E0F13E72-E875-4BA6-B4EE-BEF660209306}" srcOrd="0" destOrd="0" presId="urn:microsoft.com/office/officeart/2005/8/layout/list1"/>
    <dgm:cxn modelId="{68996EAD-150A-42B4-9D98-29F8EC1DE236}" type="presOf" srcId="{B12AF65E-C749-4AC0-AAB4-3F5F81DED0E9}" destId="{D2D78F24-9341-471D-BC70-B1FC4F2912DD}" srcOrd="0" destOrd="0" presId="urn:microsoft.com/office/officeart/2005/8/layout/list1"/>
    <dgm:cxn modelId="{FC466DC2-0FB2-42F8-B6C6-7A570D7DAFBB}" srcId="{CE888985-A2D0-4F88-94B4-C66FF7A1C2EE}" destId="{FC99DC5A-2D9D-490A-999B-5540D788D471}" srcOrd="2" destOrd="0" parTransId="{0DEF4000-7D57-4F12-B310-3E00357B4C43}" sibTransId="{25D8C174-B8BF-4B6C-98D3-DD68FF5C0D32}"/>
    <dgm:cxn modelId="{BCEF9249-9DD4-4150-8478-D011BFA31C44}" type="presOf" srcId="{CEADFEE4-3876-41B1-B252-5E32F0F52252}" destId="{F595BD2A-BB35-4512-8923-C35C7741F487}" srcOrd="1" destOrd="0" presId="urn:microsoft.com/office/officeart/2005/8/layout/list1"/>
    <dgm:cxn modelId="{5E6D513B-A0AC-42E7-8315-906EF7447B46}" type="presParOf" srcId="{E0F13E72-E875-4BA6-B4EE-BEF660209306}" destId="{91BA3A12-E897-43AB-9706-DCE03A4FE6AD}" srcOrd="0" destOrd="0" presId="urn:microsoft.com/office/officeart/2005/8/layout/list1"/>
    <dgm:cxn modelId="{7D0C7948-3856-4A63-94AE-E9BF735586A8}" type="presParOf" srcId="{91BA3A12-E897-43AB-9706-DCE03A4FE6AD}" destId="{D2D78F24-9341-471D-BC70-B1FC4F2912DD}" srcOrd="0" destOrd="0" presId="urn:microsoft.com/office/officeart/2005/8/layout/list1"/>
    <dgm:cxn modelId="{DA88FB0E-FE93-4B2A-8F77-70D794E407B7}" type="presParOf" srcId="{91BA3A12-E897-43AB-9706-DCE03A4FE6AD}" destId="{8BB1E612-9D5B-48B1-8B58-B3AC3612D895}" srcOrd="1" destOrd="0" presId="urn:microsoft.com/office/officeart/2005/8/layout/list1"/>
    <dgm:cxn modelId="{8B787738-3031-493A-961D-33829E524D5D}" type="presParOf" srcId="{E0F13E72-E875-4BA6-B4EE-BEF660209306}" destId="{629E29E7-DDCF-4248-B904-44E7480FD781}" srcOrd="1" destOrd="0" presId="urn:microsoft.com/office/officeart/2005/8/layout/list1"/>
    <dgm:cxn modelId="{FE63D167-D95E-426E-8CE3-B323F43CDF27}" type="presParOf" srcId="{E0F13E72-E875-4BA6-B4EE-BEF660209306}" destId="{B36D5DC3-4367-40BD-A71D-BC4118FAF503}" srcOrd="2" destOrd="0" presId="urn:microsoft.com/office/officeart/2005/8/layout/list1"/>
    <dgm:cxn modelId="{9EFF3A7B-E0C6-4729-98DF-3264DF522EE3}" type="presParOf" srcId="{E0F13E72-E875-4BA6-B4EE-BEF660209306}" destId="{58FA9361-8EE7-4A7E-8ABD-0313764C0705}" srcOrd="3" destOrd="0" presId="urn:microsoft.com/office/officeart/2005/8/layout/list1"/>
    <dgm:cxn modelId="{B2061130-F647-4460-8BF8-C68C2C184C55}" type="presParOf" srcId="{E0F13E72-E875-4BA6-B4EE-BEF660209306}" destId="{D5136412-511F-4733-B4D2-723659A6B8B9}" srcOrd="4" destOrd="0" presId="urn:microsoft.com/office/officeart/2005/8/layout/list1"/>
    <dgm:cxn modelId="{19235DB9-28AD-4E23-A729-E8F42106345A}" type="presParOf" srcId="{D5136412-511F-4733-B4D2-723659A6B8B9}" destId="{6E570C93-A70C-433A-82FB-0324DD87FD94}" srcOrd="0" destOrd="0" presId="urn:microsoft.com/office/officeart/2005/8/layout/list1"/>
    <dgm:cxn modelId="{36866BBA-BABB-4E1F-B9A5-DDE0A7FCC2D3}" type="presParOf" srcId="{D5136412-511F-4733-B4D2-723659A6B8B9}" destId="{F595BD2A-BB35-4512-8923-C35C7741F487}" srcOrd="1" destOrd="0" presId="urn:microsoft.com/office/officeart/2005/8/layout/list1"/>
    <dgm:cxn modelId="{A68DF53D-118B-4747-8B4E-887C2C55D214}" type="presParOf" srcId="{E0F13E72-E875-4BA6-B4EE-BEF660209306}" destId="{B61FBD45-62BA-470E-8D89-40A850DC3690}" srcOrd="5" destOrd="0" presId="urn:microsoft.com/office/officeart/2005/8/layout/list1"/>
    <dgm:cxn modelId="{0D90DD5A-CC17-4EEB-9095-4C9CBEAFC3F9}" type="presParOf" srcId="{E0F13E72-E875-4BA6-B4EE-BEF660209306}" destId="{DD5276F7-82DD-4354-951C-8F3AB363A0F2}" srcOrd="6" destOrd="0" presId="urn:microsoft.com/office/officeart/2005/8/layout/list1"/>
    <dgm:cxn modelId="{F8246FFA-008C-426D-8136-1850F646AE0A}" type="presParOf" srcId="{E0F13E72-E875-4BA6-B4EE-BEF660209306}" destId="{05EFD388-A0CC-4F29-A71F-6B25537BD406}" srcOrd="7" destOrd="0" presId="urn:microsoft.com/office/officeart/2005/8/layout/list1"/>
    <dgm:cxn modelId="{1A6FC1E0-953B-4781-BF49-847492082BF5}" type="presParOf" srcId="{E0F13E72-E875-4BA6-B4EE-BEF660209306}" destId="{0C794904-8A32-4A8D-9051-43CAB8D447B2}" srcOrd="8" destOrd="0" presId="urn:microsoft.com/office/officeart/2005/8/layout/list1"/>
    <dgm:cxn modelId="{4A923F5F-83E2-4F9C-977E-0DBBE49EDDC8}" type="presParOf" srcId="{0C794904-8A32-4A8D-9051-43CAB8D447B2}" destId="{5EA7EE59-C46A-4316-AE95-4890545D2820}" srcOrd="0" destOrd="0" presId="urn:microsoft.com/office/officeart/2005/8/layout/list1"/>
    <dgm:cxn modelId="{F474026D-3DAF-4388-8B90-0A847522B8B4}" type="presParOf" srcId="{0C794904-8A32-4A8D-9051-43CAB8D447B2}" destId="{7144FB80-B54D-4DE2-A6D2-F010AE30AA08}" srcOrd="1" destOrd="0" presId="urn:microsoft.com/office/officeart/2005/8/layout/list1"/>
    <dgm:cxn modelId="{9CB198AB-9FA1-4365-895F-0BD3FDF18E13}" type="presParOf" srcId="{E0F13E72-E875-4BA6-B4EE-BEF660209306}" destId="{B6F3B0D3-0ED6-4F8C-9E41-2287500433DD}" srcOrd="9" destOrd="0" presId="urn:microsoft.com/office/officeart/2005/8/layout/list1"/>
    <dgm:cxn modelId="{373703ED-3BDC-4746-AC54-40ECD7FC46DF}" type="presParOf" srcId="{E0F13E72-E875-4BA6-B4EE-BEF660209306}" destId="{542973D4-4BD7-46D4-A7AC-871064723CFD}" srcOrd="10" destOrd="0" presId="urn:microsoft.com/office/officeart/2005/8/layout/list1"/>
    <dgm:cxn modelId="{D0E55E56-77B2-443B-9767-C5E22FAB87E4}" type="presParOf" srcId="{E0F13E72-E875-4BA6-B4EE-BEF660209306}" destId="{4F29D752-D41B-4CAA-B3D1-FCDDD2DB2E1E}" srcOrd="11" destOrd="0" presId="urn:microsoft.com/office/officeart/2005/8/layout/list1"/>
    <dgm:cxn modelId="{42AFB253-4D1B-44E6-BD9D-08A49AD052C2}" type="presParOf" srcId="{E0F13E72-E875-4BA6-B4EE-BEF660209306}" destId="{B39B5F40-0175-4D1A-843E-B1725221EF2E}" srcOrd="12" destOrd="0" presId="urn:microsoft.com/office/officeart/2005/8/layout/list1"/>
    <dgm:cxn modelId="{4E222FA8-8837-4DFB-BE02-877D0B920E16}" type="presParOf" srcId="{B39B5F40-0175-4D1A-843E-B1725221EF2E}" destId="{A16B0470-D2AB-468D-9CC0-44840FD3F8F9}" srcOrd="0" destOrd="0" presId="urn:microsoft.com/office/officeart/2005/8/layout/list1"/>
    <dgm:cxn modelId="{A6CC0DCD-9A50-4B4F-9BC8-0D2249FC6C02}" type="presParOf" srcId="{B39B5F40-0175-4D1A-843E-B1725221EF2E}" destId="{FE3C1EF8-8A01-410E-BA40-FDB5DAD81A51}" srcOrd="1" destOrd="0" presId="urn:microsoft.com/office/officeart/2005/8/layout/list1"/>
    <dgm:cxn modelId="{E9304E45-2BFD-404D-A684-7D07DDCA7F1C}" type="presParOf" srcId="{E0F13E72-E875-4BA6-B4EE-BEF660209306}" destId="{3706029A-DC73-4A99-91B4-D688D6FD093D}" srcOrd="13" destOrd="0" presId="urn:microsoft.com/office/officeart/2005/8/layout/list1"/>
    <dgm:cxn modelId="{52002152-CFDF-4E67-8346-36044D28E962}" type="presParOf" srcId="{E0F13E72-E875-4BA6-B4EE-BEF660209306}" destId="{BE0F9FCF-F43D-40CD-B062-331DDE11CA24}" srcOrd="14" destOrd="0" presId="urn:microsoft.com/office/officeart/2005/8/layout/list1"/>
    <dgm:cxn modelId="{87A2868F-3E6A-4F62-A0F8-1D37E6FB72B2}" type="presParOf" srcId="{E0F13E72-E875-4BA6-B4EE-BEF660209306}" destId="{F000FF6A-D805-44B1-B059-813F9384D46A}" srcOrd="15" destOrd="0" presId="urn:microsoft.com/office/officeart/2005/8/layout/list1"/>
    <dgm:cxn modelId="{25D5E1B7-A64E-4187-82AE-E65E402DB9F1}" type="presParOf" srcId="{E0F13E72-E875-4BA6-B4EE-BEF660209306}" destId="{16D53305-8F17-4556-8B0C-90F7617941A1}" srcOrd="16" destOrd="0" presId="urn:microsoft.com/office/officeart/2005/8/layout/list1"/>
    <dgm:cxn modelId="{D36AD5D4-4264-43C1-BE6A-38FFE08C1CE9}" type="presParOf" srcId="{16D53305-8F17-4556-8B0C-90F7617941A1}" destId="{1AB5EDFA-D4AB-4A5F-BF10-B26BB667CD92}" srcOrd="0" destOrd="0" presId="urn:microsoft.com/office/officeart/2005/8/layout/list1"/>
    <dgm:cxn modelId="{B3FB6665-7CCB-4C2E-AEF0-BF9DB41D0C18}" type="presParOf" srcId="{16D53305-8F17-4556-8B0C-90F7617941A1}" destId="{7559D213-39B1-474C-9D36-E5EA01C11F4C}" srcOrd="1" destOrd="0" presId="urn:microsoft.com/office/officeart/2005/8/layout/list1"/>
    <dgm:cxn modelId="{8EAF0AD8-FB77-49A4-90B6-01635490F404}" type="presParOf" srcId="{E0F13E72-E875-4BA6-B4EE-BEF660209306}" destId="{FD658F02-176A-4A94-A2CA-01871C4B22F0}" srcOrd="17" destOrd="0" presId="urn:microsoft.com/office/officeart/2005/8/layout/list1"/>
    <dgm:cxn modelId="{612DE816-1875-41CE-9181-295961C8E84A}" type="presParOf" srcId="{E0F13E72-E875-4BA6-B4EE-BEF660209306}" destId="{D8E8444A-EC69-4A17-837E-3CFB3D2540AA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E888985-A2D0-4F88-94B4-C66FF7A1C2EE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12AF65E-C749-4AC0-AAB4-3F5F81DED0E9}">
      <dgm:prSet phldrT="[Текст]" custT="1"/>
      <dgm:spPr>
        <a:solidFill>
          <a:srgbClr val="FF9B9B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ctr"/>
          <a:r>
            <a:rPr lang="ru-RU" sz="2800" b="1" i="1" u="none" dirty="0" smtClean="0">
              <a:solidFill>
                <a:srgbClr val="480000"/>
              </a:solidFill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1. Компактность таблицы и лаконичность записей:</a:t>
          </a:r>
          <a:endParaRPr lang="ru-RU" sz="2800" b="1" i="1" dirty="0">
            <a:solidFill>
              <a:srgbClr val="48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389980C-0E0F-4570-921B-942B14B28276}" type="parTrans" cxnId="{BCAD830F-C318-4A84-96D9-6563EB043687}">
      <dgm:prSet/>
      <dgm:spPr/>
      <dgm:t>
        <a:bodyPr/>
        <a:lstStyle/>
        <a:p>
          <a:endParaRPr lang="ru-RU"/>
        </a:p>
      </dgm:t>
    </dgm:pt>
    <dgm:pt modelId="{13C142BD-5F0B-42AD-821C-3BA6A821E128}" type="sibTrans" cxnId="{BCAD830F-C318-4A84-96D9-6563EB043687}">
      <dgm:prSet/>
      <dgm:spPr/>
      <dgm:t>
        <a:bodyPr/>
        <a:lstStyle/>
        <a:p>
          <a:endParaRPr lang="ru-RU"/>
        </a:p>
      </dgm:t>
    </dgm:pt>
    <dgm:pt modelId="{CEADFEE4-3876-41B1-B252-5E32F0F52252}">
      <dgm:prSet phldrT="[Текст]" custT="1"/>
      <dgm:spPr>
        <a:solidFill>
          <a:srgbClr val="FFE1E1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800" b="0" i="1" u="none" dirty="0" smtClean="0">
              <a:solidFill>
                <a:srgbClr val="480000"/>
              </a:solidFill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     — таблица компактна и лаконична ; </a:t>
          </a:r>
          <a:endParaRPr lang="ru-RU" sz="2800" b="0" i="1" dirty="0">
            <a:solidFill>
              <a:srgbClr val="48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0332B3C-59C5-4641-83AB-F7A847BC432A}" type="parTrans" cxnId="{049A88D0-41E0-4725-BA8A-DF4449F8C530}">
      <dgm:prSet/>
      <dgm:spPr/>
      <dgm:t>
        <a:bodyPr/>
        <a:lstStyle/>
        <a:p>
          <a:endParaRPr lang="ru-RU"/>
        </a:p>
      </dgm:t>
    </dgm:pt>
    <dgm:pt modelId="{80713212-4BE9-42B7-ACA7-BFC7325863AA}" type="sibTrans" cxnId="{049A88D0-41E0-4725-BA8A-DF4449F8C530}">
      <dgm:prSet/>
      <dgm:spPr/>
      <dgm:t>
        <a:bodyPr/>
        <a:lstStyle/>
        <a:p>
          <a:endParaRPr lang="ru-RU"/>
        </a:p>
      </dgm:t>
    </dgm:pt>
    <dgm:pt modelId="{D99E768B-B3B5-485A-A36E-744CB0D9C6A6}">
      <dgm:prSet phldrT="[Текст]" custT="1"/>
      <dgm:spPr>
        <a:solidFill>
          <a:srgbClr val="FFE1E1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800" b="0" i="1" dirty="0" smtClean="0">
              <a:solidFill>
                <a:srgbClr val="48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   — таблица имеет замечания по компактности и лаконичности (не более 4 замечаний);  </a:t>
          </a:r>
          <a:endParaRPr lang="ru-RU" sz="2800" b="0" i="1" dirty="0">
            <a:solidFill>
              <a:srgbClr val="48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7352908-6D32-4E60-8874-4D509A563541}" type="parTrans" cxnId="{62A47478-277A-4FEC-ACB5-B429ED11E8D6}">
      <dgm:prSet/>
      <dgm:spPr/>
      <dgm:t>
        <a:bodyPr/>
        <a:lstStyle/>
        <a:p>
          <a:endParaRPr lang="ru-RU"/>
        </a:p>
      </dgm:t>
    </dgm:pt>
    <dgm:pt modelId="{A09E30F4-CFBA-4AFD-8AF3-C10F84DC9E1D}" type="sibTrans" cxnId="{62A47478-277A-4FEC-ACB5-B429ED11E8D6}">
      <dgm:prSet/>
      <dgm:spPr/>
      <dgm:t>
        <a:bodyPr/>
        <a:lstStyle/>
        <a:p>
          <a:endParaRPr lang="ru-RU"/>
        </a:p>
      </dgm:t>
    </dgm:pt>
    <dgm:pt modelId="{FC99DC5A-2D9D-490A-999B-5540D788D471}">
      <dgm:prSet phldrT="[Текст]" custT="1"/>
      <dgm:spPr>
        <a:solidFill>
          <a:srgbClr val="FFE1E1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800" b="0" i="1" dirty="0" smtClean="0">
              <a:solidFill>
                <a:srgbClr val="48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   — таблица имеет замечания по компактности и лаконичности (не более 2 замечаний);</a:t>
          </a:r>
          <a:endParaRPr lang="ru-RU" sz="2800" b="0" i="1" dirty="0">
            <a:solidFill>
              <a:srgbClr val="48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DEF4000-7D57-4F12-B310-3E00357B4C43}" type="parTrans" cxnId="{FC466DC2-0FB2-42F8-B6C6-7A570D7DAFBB}">
      <dgm:prSet/>
      <dgm:spPr/>
      <dgm:t>
        <a:bodyPr/>
        <a:lstStyle/>
        <a:p>
          <a:endParaRPr lang="ru-RU"/>
        </a:p>
      </dgm:t>
    </dgm:pt>
    <dgm:pt modelId="{25D8C174-B8BF-4B6C-98D3-DD68FF5C0D32}" type="sibTrans" cxnId="{FC466DC2-0FB2-42F8-B6C6-7A570D7DAFBB}">
      <dgm:prSet/>
      <dgm:spPr/>
      <dgm:t>
        <a:bodyPr/>
        <a:lstStyle/>
        <a:p>
          <a:endParaRPr lang="ru-RU"/>
        </a:p>
      </dgm:t>
    </dgm:pt>
    <dgm:pt modelId="{A0E19D9F-8CD5-4607-B0DF-EEF63DE66EAE}">
      <dgm:prSet phldrT="[Текст]" custT="1"/>
      <dgm:spPr>
        <a:solidFill>
          <a:srgbClr val="FFE1E1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800" b="0" i="1" dirty="0" smtClean="0">
              <a:solidFill>
                <a:srgbClr val="48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    — таблица имеет множество замечаний по  компактности и лаконичности (5 и более замечаний).).</a:t>
          </a:r>
          <a:endParaRPr lang="ru-RU" sz="2800" b="0" i="1" dirty="0">
            <a:solidFill>
              <a:srgbClr val="48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E291D2E-DC5D-4B85-A692-8A85E5C5C806}" type="sibTrans" cxnId="{8201A9C8-D358-4DC4-8133-459DFF6DEB97}">
      <dgm:prSet/>
      <dgm:spPr/>
      <dgm:t>
        <a:bodyPr/>
        <a:lstStyle/>
        <a:p>
          <a:endParaRPr lang="ru-RU"/>
        </a:p>
      </dgm:t>
    </dgm:pt>
    <dgm:pt modelId="{643A8700-A9C1-4C37-A33F-9D8A7D02C576}" type="parTrans" cxnId="{8201A9C8-D358-4DC4-8133-459DFF6DEB97}">
      <dgm:prSet/>
      <dgm:spPr/>
      <dgm:t>
        <a:bodyPr/>
        <a:lstStyle/>
        <a:p>
          <a:endParaRPr lang="ru-RU"/>
        </a:p>
      </dgm:t>
    </dgm:pt>
    <dgm:pt modelId="{E0F13E72-E875-4BA6-B4EE-BEF660209306}" type="pres">
      <dgm:prSet presAssocID="{CE888985-A2D0-4F88-94B4-C66FF7A1C2E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1BA3A12-E897-43AB-9706-DCE03A4FE6AD}" type="pres">
      <dgm:prSet presAssocID="{B12AF65E-C749-4AC0-AAB4-3F5F81DED0E9}" presName="parentLin" presStyleCnt="0"/>
      <dgm:spPr/>
    </dgm:pt>
    <dgm:pt modelId="{D2D78F24-9341-471D-BC70-B1FC4F2912DD}" type="pres">
      <dgm:prSet presAssocID="{B12AF65E-C749-4AC0-AAB4-3F5F81DED0E9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8BB1E612-9D5B-48B1-8B58-B3AC3612D895}" type="pres">
      <dgm:prSet presAssocID="{B12AF65E-C749-4AC0-AAB4-3F5F81DED0E9}" presName="parentText" presStyleLbl="node1" presStyleIdx="0" presStyleCnt="5" custScaleX="156411" custScaleY="14928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9E29E7-DDCF-4248-B904-44E7480FD781}" type="pres">
      <dgm:prSet presAssocID="{B12AF65E-C749-4AC0-AAB4-3F5F81DED0E9}" presName="negativeSpace" presStyleCnt="0"/>
      <dgm:spPr/>
    </dgm:pt>
    <dgm:pt modelId="{B36D5DC3-4367-40BD-A71D-BC4118FAF503}" type="pres">
      <dgm:prSet presAssocID="{B12AF65E-C749-4AC0-AAB4-3F5F81DED0E9}" presName="childText" presStyleLbl="conFgAcc1" presStyleIdx="0" presStyleCnt="5">
        <dgm:presLayoutVars>
          <dgm:bulletEnabled val="1"/>
        </dgm:presLayoutVars>
      </dgm:prSet>
      <dgm:spPr>
        <a:ln>
          <a:solidFill>
            <a:srgbClr val="480000"/>
          </a:solidFill>
        </a:ln>
      </dgm:spPr>
    </dgm:pt>
    <dgm:pt modelId="{58FA9361-8EE7-4A7E-8ABD-0313764C0705}" type="pres">
      <dgm:prSet presAssocID="{13C142BD-5F0B-42AD-821C-3BA6A821E128}" presName="spaceBetweenRectangles" presStyleCnt="0"/>
      <dgm:spPr/>
    </dgm:pt>
    <dgm:pt modelId="{D5136412-511F-4733-B4D2-723659A6B8B9}" type="pres">
      <dgm:prSet presAssocID="{CEADFEE4-3876-41B1-B252-5E32F0F52252}" presName="parentLin" presStyleCnt="0"/>
      <dgm:spPr/>
    </dgm:pt>
    <dgm:pt modelId="{6E570C93-A70C-433A-82FB-0324DD87FD94}" type="pres">
      <dgm:prSet presAssocID="{CEADFEE4-3876-41B1-B252-5E32F0F52252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F595BD2A-BB35-4512-8923-C35C7741F487}" type="pres">
      <dgm:prSet presAssocID="{CEADFEE4-3876-41B1-B252-5E32F0F52252}" presName="parentText" presStyleLbl="node1" presStyleIdx="1" presStyleCnt="5" custScaleX="142857" custScaleY="13418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1FBD45-62BA-470E-8D89-40A850DC3690}" type="pres">
      <dgm:prSet presAssocID="{CEADFEE4-3876-41B1-B252-5E32F0F52252}" presName="negativeSpace" presStyleCnt="0"/>
      <dgm:spPr/>
    </dgm:pt>
    <dgm:pt modelId="{DD5276F7-82DD-4354-951C-8F3AB363A0F2}" type="pres">
      <dgm:prSet presAssocID="{CEADFEE4-3876-41B1-B252-5E32F0F52252}" presName="childText" presStyleLbl="conFgAcc1" presStyleIdx="1" presStyleCnt="5">
        <dgm:presLayoutVars>
          <dgm:bulletEnabled val="1"/>
        </dgm:presLayoutVars>
      </dgm:prSet>
      <dgm:spPr>
        <a:ln>
          <a:solidFill>
            <a:srgbClr val="480000"/>
          </a:solidFill>
        </a:ln>
      </dgm:spPr>
    </dgm:pt>
    <dgm:pt modelId="{05EFD388-A0CC-4F29-A71F-6B25537BD406}" type="pres">
      <dgm:prSet presAssocID="{80713212-4BE9-42B7-ACA7-BFC7325863AA}" presName="spaceBetweenRectangles" presStyleCnt="0"/>
      <dgm:spPr/>
    </dgm:pt>
    <dgm:pt modelId="{0C794904-8A32-4A8D-9051-43CAB8D447B2}" type="pres">
      <dgm:prSet presAssocID="{FC99DC5A-2D9D-490A-999B-5540D788D471}" presName="parentLin" presStyleCnt="0"/>
      <dgm:spPr/>
    </dgm:pt>
    <dgm:pt modelId="{5EA7EE59-C46A-4316-AE95-4890545D2820}" type="pres">
      <dgm:prSet presAssocID="{FC99DC5A-2D9D-490A-999B-5540D788D471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7144FB80-B54D-4DE2-A6D2-F010AE30AA08}" type="pres">
      <dgm:prSet presAssocID="{FC99DC5A-2D9D-490A-999B-5540D788D471}" presName="parentText" presStyleLbl="node1" presStyleIdx="2" presStyleCnt="5" custScaleX="142857" custScaleY="19319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F3B0D3-0ED6-4F8C-9E41-2287500433DD}" type="pres">
      <dgm:prSet presAssocID="{FC99DC5A-2D9D-490A-999B-5540D788D471}" presName="negativeSpace" presStyleCnt="0"/>
      <dgm:spPr/>
    </dgm:pt>
    <dgm:pt modelId="{542973D4-4BD7-46D4-A7AC-871064723CFD}" type="pres">
      <dgm:prSet presAssocID="{FC99DC5A-2D9D-490A-999B-5540D788D471}" presName="childText" presStyleLbl="conFgAcc1" presStyleIdx="2" presStyleCnt="5">
        <dgm:presLayoutVars>
          <dgm:bulletEnabled val="1"/>
        </dgm:presLayoutVars>
      </dgm:prSet>
      <dgm:spPr>
        <a:ln>
          <a:solidFill>
            <a:srgbClr val="480000"/>
          </a:solidFill>
        </a:ln>
      </dgm:spPr>
    </dgm:pt>
    <dgm:pt modelId="{4F29D752-D41B-4CAA-B3D1-FCDDD2DB2E1E}" type="pres">
      <dgm:prSet presAssocID="{25D8C174-B8BF-4B6C-98D3-DD68FF5C0D32}" presName="spaceBetweenRectangles" presStyleCnt="0"/>
      <dgm:spPr/>
    </dgm:pt>
    <dgm:pt modelId="{B39B5F40-0175-4D1A-843E-B1725221EF2E}" type="pres">
      <dgm:prSet presAssocID="{D99E768B-B3B5-485A-A36E-744CB0D9C6A6}" presName="parentLin" presStyleCnt="0"/>
      <dgm:spPr/>
    </dgm:pt>
    <dgm:pt modelId="{A16B0470-D2AB-468D-9CC0-44840FD3F8F9}" type="pres">
      <dgm:prSet presAssocID="{D99E768B-B3B5-485A-A36E-744CB0D9C6A6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FE3C1EF8-8A01-410E-BA40-FDB5DAD81A51}" type="pres">
      <dgm:prSet presAssocID="{D99E768B-B3B5-485A-A36E-744CB0D9C6A6}" presName="parentText" presStyleLbl="node1" presStyleIdx="3" presStyleCnt="5" custScaleX="142857" custScaleY="21727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06029A-DC73-4A99-91B4-D688D6FD093D}" type="pres">
      <dgm:prSet presAssocID="{D99E768B-B3B5-485A-A36E-744CB0D9C6A6}" presName="negativeSpace" presStyleCnt="0"/>
      <dgm:spPr/>
    </dgm:pt>
    <dgm:pt modelId="{BE0F9FCF-F43D-40CD-B062-331DDE11CA24}" type="pres">
      <dgm:prSet presAssocID="{D99E768B-B3B5-485A-A36E-744CB0D9C6A6}" presName="childText" presStyleLbl="conFgAcc1" presStyleIdx="3" presStyleCnt="5">
        <dgm:presLayoutVars>
          <dgm:bulletEnabled val="1"/>
        </dgm:presLayoutVars>
      </dgm:prSet>
      <dgm:spPr>
        <a:ln>
          <a:solidFill>
            <a:srgbClr val="480000"/>
          </a:solidFill>
        </a:ln>
      </dgm:spPr>
    </dgm:pt>
    <dgm:pt modelId="{F000FF6A-D805-44B1-B059-813F9384D46A}" type="pres">
      <dgm:prSet presAssocID="{A09E30F4-CFBA-4AFD-8AF3-C10F84DC9E1D}" presName="spaceBetweenRectangles" presStyleCnt="0"/>
      <dgm:spPr/>
    </dgm:pt>
    <dgm:pt modelId="{16D53305-8F17-4556-8B0C-90F7617941A1}" type="pres">
      <dgm:prSet presAssocID="{A0E19D9F-8CD5-4607-B0DF-EEF63DE66EAE}" presName="parentLin" presStyleCnt="0"/>
      <dgm:spPr/>
    </dgm:pt>
    <dgm:pt modelId="{1AB5EDFA-D4AB-4A5F-BF10-B26BB667CD92}" type="pres">
      <dgm:prSet presAssocID="{A0E19D9F-8CD5-4607-B0DF-EEF63DE66EAE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7559D213-39B1-474C-9D36-E5EA01C11F4C}" type="pres">
      <dgm:prSet presAssocID="{A0E19D9F-8CD5-4607-B0DF-EEF63DE66EAE}" presName="parentText" presStyleLbl="node1" presStyleIdx="4" presStyleCnt="5" custScaleX="142857" custScaleY="2184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658F02-176A-4A94-A2CA-01871C4B22F0}" type="pres">
      <dgm:prSet presAssocID="{A0E19D9F-8CD5-4607-B0DF-EEF63DE66EAE}" presName="negativeSpace" presStyleCnt="0"/>
      <dgm:spPr/>
    </dgm:pt>
    <dgm:pt modelId="{D8E8444A-EC69-4A17-837E-3CFB3D2540AA}" type="pres">
      <dgm:prSet presAssocID="{A0E19D9F-8CD5-4607-B0DF-EEF63DE66EAE}" presName="childText" presStyleLbl="conFgAcc1" presStyleIdx="4" presStyleCnt="5">
        <dgm:presLayoutVars>
          <dgm:bulletEnabled val="1"/>
        </dgm:presLayoutVars>
      </dgm:prSet>
      <dgm:spPr>
        <a:ln>
          <a:solidFill>
            <a:srgbClr val="480000"/>
          </a:solidFill>
        </a:ln>
      </dgm:spPr>
    </dgm:pt>
  </dgm:ptLst>
  <dgm:cxnLst>
    <dgm:cxn modelId="{D62285E7-87B5-49C1-A285-E9F659C1F20F}" type="presOf" srcId="{FC99DC5A-2D9D-490A-999B-5540D788D471}" destId="{5EA7EE59-C46A-4316-AE95-4890545D2820}" srcOrd="0" destOrd="0" presId="urn:microsoft.com/office/officeart/2005/8/layout/list1"/>
    <dgm:cxn modelId="{049A88D0-41E0-4725-BA8A-DF4449F8C530}" srcId="{CE888985-A2D0-4F88-94B4-C66FF7A1C2EE}" destId="{CEADFEE4-3876-41B1-B252-5E32F0F52252}" srcOrd="1" destOrd="0" parTransId="{90332B3C-59C5-4641-83AB-F7A847BC432A}" sibTransId="{80713212-4BE9-42B7-ACA7-BFC7325863AA}"/>
    <dgm:cxn modelId="{BCEF9249-9DD4-4150-8478-D011BFA31C44}" type="presOf" srcId="{CEADFEE4-3876-41B1-B252-5E32F0F52252}" destId="{F595BD2A-BB35-4512-8923-C35C7741F487}" srcOrd="1" destOrd="0" presId="urn:microsoft.com/office/officeart/2005/8/layout/list1"/>
    <dgm:cxn modelId="{71D4D1A3-5B38-4F14-8639-5B4649BBD7C4}" type="presOf" srcId="{D99E768B-B3B5-485A-A36E-744CB0D9C6A6}" destId="{A16B0470-D2AB-468D-9CC0-44840FD3F8F9}" srcOrd="0" destOrd="0" presId="urn:microsoft.com/office/officeart/2005/8/layout/list1"/>
    <dgm:cxn modelId="{F8590156-CE12-4EDD-A7ED-B1F3109B3CE5}" type="presOf" srcId="{FC99DC5A-2D9D-490A-999B-5540D788D471}" destId="{7144FB80-B54D-4DE2-A6D2-F010AE30AA08}" srcOrd="1" destOrd="0" presId="urn:microsoft.com/office/officeart/2005/8/layout/list1"/>
    <dgm:cxn modelId="{27BA05B5-3A5C-4727-B5D1-4B5A2A6D5CC3}" type="presOf" srcId="{A0E19D9F-8CD5-4607-B0DF-EEF63DE66EAE}" destId="{1AB5EDFA-D4AB-4A5F-BF10-B26BB667CD92}" srcOrd="0" destOrd="0" presId="urn:microsoft.com/office/officeart/2005/8/layout/list1"/>
    <dgm:cxn modelId="{8201A9C8-D358-4DC4-8133-459DFF6DEB97}" srcId="{CE888985-A2D0-4F88-94B4-C66FF7A1C2EE}" destId="{A0E19D9F-8CD5-4607-B0DF-EEF63DE66EAE}" srcOrd="4" destOrd="0" parTransId="{643A8700-A9C1-4C37-A33F-9D8A7D02C576}" sibTransId="{7E291D2E-DC5D-4B85-A692-8A85E5C5C806}"/>
    <dgm:cxn modelId="{55EF54D6-0F46-4E49-A0CE-F528B422FCF6}" type="presOf" srcId="{B12AF65E-C749-4AC0-AAB4-3F5F81DED0E9}" destId="{8BB1E612-9D5B-48B1-8B58-B3AC3612D895}" srcOrd="1" destOrd="0" presId="urn:microsoft.com/office/officeart/2005/8/layout/list1"/>
    <dgm:cxn modelId="{BCAD830F-C318-4A84-96D9-6563EB043687}" srcId="{CE888985-A2D0-4F88-94B4-C66FF7A1C2EE}" destId="{B12AF65E-C749-4AC0-AAB4-3F5F81DED0E9}" srcOrd="0" destOrd="0" parTransId="{1389980C-0E0F-4570-921B-942B14B28276}" sibTransId="{13C142BD-5F0B-42AD-821C-3BA6A821E128}"/>
    <dgm:cxn modelId="{255CEFFF-A1FF-4C10-8633-D0C3A0D95210}" type="presOf" srcId="{CE888985-A2D0-4F88-94B4-C66FF7A1C2EE}" destId="{E0F13E72-E875-4BA6-B4EE-BEF660209306}" srcOrd="0" destOrd="0" presId="urn:microsoft.com/office/officeart/2005/8/layout/list1"/>
    <dgm:cxn modelId="{68996EAD-150A-42B4-9D98-29F8EC1DE236}" type="presOf" srcId="{B12AF65E-C749-4AC0-AAB4-3F5F81DED0E9}" destId="{D2D78F24-9341-471D-BC70-B1FC4F2912DD}" srcOrd="0" destOrd="0" presId="urn:microsoft.com/office/officeart/2005/8/layout/list1"/>
    <dgm:cxn modelId="{FC466DC2-0FB2-42F8-B6C6-7A570D7DAFBB}" srcId="{CE888985-A2D0-4F88-94B4-C66FF7A1C2EE}" destId="{FC99DC5A-2D9D-490A-999B-5540D788D471}" srcOrd="2" destOrd="0" parTransId="{0DEF4000-7D57-4F12-B310-3E00357B4C43}" sibTransId="{25D8C174-B8BF-4B6C-98D3-DD68FF5C0D32}"/>
    <dgm:cxn modelId="{291B8D27-B2B9-4529-8711-9CC21EE14D94}" type="presOf" srcId="{D99E768B-B3B5-485A-A36E-744CB0D9C6A6}" destId="{FE3C1EF8-8A01-410E-BA40-FDB5DAD81A51}" srcOrd="1" destOrd="0" presId="urn:microsoft.com/office/officeart/2005/8/layout/list1"/>
    <dgm:cxn modelId="{1983BEC3-C9FC-4FD7-8477-A81E516AC9D5}" type="presOf" srcId="{A0E19D9F-8CD5-4607-B0DF-EEF63DE66EAE}" destId="{7559D213-39B1-474C-9D36-E5EA01C11F4C}" srcOrd="1" destOrd="0" presId="urn:microsoft.com/office/officeart/2005/8/layout/list1"/>
    <dgm:cxn modelId="{62A47478-277A-4FEC-ACB5-B429ED11E8D6}" srcId="{CE888985-A2D0-4F88-94B4-C66FF7A1C2EE}" destId="{D99E768B-B3B5-485A-A36E-744CB0D9C6A6}" srcOrd="3" destOrd="0" parTransId="{47352908-6D32-4E60-8874-4D509A563541}" sibTransId="{A09E30F4-CFBA-4AFD-8AF3-C10F84DC9E1D}"/>
    <dgm:cxn modelId="{72725528-42DD-4373-92FD-69052F936E81}" type="presOf" srcId="{CEADFEE4-3876-41B1-B252-5E32F0F52252}" destId="{6E570C93-A70C-433A-82FB-0324DD87FD94}" srcOrd="0" destOrd="0" presId="urn:microsoft.com/office/officeart/2005/8/layout/list1"/>
    <dgm:cxn modelId="{5E6D513B-A0AC-42E7-8315-906EF7447B46}" type="presParOf" srcId="{E0F13E72-E875-4BA6-B4EE-BEF660209306}" destId="{91BA3A12-E897-43AB-9706-DCE03A4FE6AD}" srcOrd="0" destOrd="0" presId="urn:microsoft.com/office/officeart/2005/8/layout/list1"/>
    <dgm:cxn modelId="{7D0C7948-3856-4A63-94AE-E9BF735586A8}" type="presParOf" srcId="{91BA3A12-E897-43AB-9706-DCE03A4FE6AD}" destId="{D2D78F24-9341-471D-BC70-B1FC4F2912DD}" srcOrd="0" destOrd="0" presId="urn:microsoft.com/office/officeart/2005/8/layout/list1"/>
    <dgm:cxn modelId="{DA88FB0E-FE93-4B2A-8F77-70D794E407B7}" type="presParOf" srcId="{91BA3A12-E897-43AB-9706-DCE03A4FE6AD}" destId="{8BB1E612-9D5B-48B1-8B58-B3AC3612D895}" srcOrd="1" destOrd="0" presId="urn:microsoft.com/office/officeart/2005/8/layout/list1"/>
    <dgm:cxn modelId="{8B787738-3031-493A-961D-33829E524D5D}" type="presParOf" srcId="{E0F13E72-E875-4BA6-B4EE-BEF660209306}" destId="{629E29E7-DDCF-4248-B904-44E7480FD781}" srcOrd="1" destOrd="0" presId="urn:microsoft.com/office/officeart/2005/8/layout/list1"/>
    <dgm:cxn modelId="{FE63D167-D95E-426E-8CE3-B323F43CDF27}" type="presParOf" srcId="{E0F13E72-E875-4BA6-B4EE-BEF660209306}" destId="{B36D5DC3-4367-40BD-A71D-BC4118FAF503}" srcOrd="2" destOrd="0" presId="urn:microsoft.com/office/officeart/2005/8/layout/list1"/>
    <dgm:cxn modelId="{9EFF3A7B-E0C6-4729-98DF-3264DF522EE3}" type="presParOf" srcId="{E0F13E72-E875-4BA6-B4EE-BEF660209306}" destId="{58FA9361-8EE7-4A7E-8ABD-0313764C0705}" srcOrd="3" destOrd="0" presId="urn:microsoft.com/office/officeart/2005/8/layout/list1"/>
    <dgm:cxn modelId="{B2061130-F647-4460-8BF8-C68C2C184C55}" type="presParOf" srcId="{E0F13E72-E875-4BA6-B4EE-BEF660209306}" destId="{D5136412-511F-4733-B4D2-723659A6B8B9}" srcOrd="4" destOrd="0" presId="urn:microsoft.com/office/officeart/2005/8/layout/list1"/>
    <dgm:cxn modelId="{19235DB9-28AD-4E23-A729-E8F42106345A}" type="presParOf" srcId="{D5136412-511F-4733-B4D2-723659A6B8B9}" destId="{6E570C93-A70C-433A-82FB-0324DD87FD94}" srcOrd="0" destOrd="0" presId="urn:microsoft.com/office/officeart/2005/8/layout/list1"/>
    <dgm:cxn modelId="{36866BBA-BABB-4E1F-B9A5-DDE0A7FCC2D3}" type="presParOf" srcId="{D5136412-511F-4733-B4D2-723659A6B8B9}" destId="{F595BD2A-BB35-4512-8923-C35C7741F487}" srcOrd="1" destOrd="0" presId="urn:microsoft.com/office/officeart/2005/8/layout/list1"/>
    <dgm:cxn modelId="{A68DF53D-118B-4747-8B4E-887C2C55D214}" type="presParOf" srcId="{E0F13E72-E875-4BA6-B4EE-BEF660209306}" destId="{B61FBD45-62BA-470E-8D89-40A850DC3690}" srcOrd="5" destOrd="0" presId="urn:microsoft.com/office/officeart/2005/8/layout/list1"/>
    <dgm:cxn modelId="{0D90DD5A-CC17-4EEB-9095-4C9CBEAFC3F9}" type="presParOf" srcId="{E0F13E72-E875-4BA6-B4EE-BEF660209306}" destId="{DD5276F7-82DD-4354-951C-8F3AB363A0F2}" srcOrd="6" destOrd="0" presId="urn:microsoft.com/office/officeart/2005/8/layout/list1"/>
    <dgm:cxn modelId="{F8246FFA-008C-426D-8136-1850F646AE0A}" type="presParOf" srcId="{E0F13E72-E875-4BA6-B4EE-BEF660209306}" destId="{05EFD388-A0CC-4F29-A71F-6B25537BD406}" srcOrd="7" destOrd="0" presId="urn:microsoft.com/office/officeart/2005/8/layout/list1"/>
    <dgm:cxn modelId="{1A6FC1E0-953B-4781-BF49-847492082BF5}" type="presParOf" srcId="{E0F13E72-E875-4BA6-B4EE-BEF660209306}" destId="{0C794904-8A32-4A8D-9051-43CAB8D447B2}" srcOrd="8" destOrd="0" presId="urn:microsoft.com/office/officeart/2005/8/layout/list1"/>
    <dgm:cxn modelId="{4A923F5F-83E2-4F9C-977E-0DBBE49EDDC8}" type="presParOf" srcId="{0C794904-8A32-4A8D-9051-43CAB8D447B2}" destId="{5EA7EE59-C46A-4316-AE95-4890545D2820}" srcOrd="0" destOrd="0" presId="urn:microsoft.com/office/officeart/2005/8/layout/list1"/>
    <dgm:cxn modelId="{F474026D-3DAF-4388-8B90-0A847522B8B4}" type="presParOf" srcId="{0C794904-8A32-4A8D-9051-43CAB8D447B2}" destId="{7144FB80-B54D-4DE2-A6D2-F010AE30AA08}" srcOrd="1" destOrd="0" presId="urn:microsoft.com/office/officeart/2005/8/layout/list1"/>
    <dgm:cxn modelId="{9CB198AB-9FA1-4365-895F-0BD3FDF18E13}" type="presParOf" srcId="{E0F13E72-E875-4BA6-B4EE-BEF660209306}" destId="{B6F3B0D3-0ED6-4F8C-9E41-2287500433DD}" srcOrd="9" destOrd="0" presId="urn:microsoft.com/office/officeart/2005/8/layout/list1"/>
    <dgm:cxn modelId="{373703ED-3BDC-4746-AC54-40ECD7FC46DF}" type="presParOf" srcId="{E0F13E72-E875-4BA6-B4EE-BEF660209306}" destId="{542973D4-4BD7-46D4-A7AC-871064723CFD}" srcOrd="10" destOrd="0" presId="urn:microsoft.com/office/officeart/2005/8/layout/list1"/>
    <dgm:cxn modelId="{D0E55E56-77B2-443B-9767-C5E22FAB87E4}" type="presParOf" srcId="{E0F13E72-E875-4BA6-B4EE-BEF660209306}" destId="{4F29D752-D41B-4CAA-B3D1-FCDDD2DB2E1E}" srcOrd="11" destOrd="0" presId="urn:microsoft.com/office/officeart/2005/8/layout/list1"/>
    <dgm:cxn modelId="{42AFB253-4D1B-44E6-BD9D-08A49AD052C2}" type="presParOf" srcId="{E0F13E72-E875-4BA6-B4EE-BEF660209306}" destId="{B39B5F40-0175-4D1A-843E-B1725221EF2E}" srcOrd="12" destOrd="0" presId="urn:microsoft.com/office/officeart/2005/8/layout/list1"/>
    <dgm:cxn modelId="{4E222FA8-8837-4DFB-BE02-877D0B920E16}" type="presParOf" srcId="{B39B5F40-0175-4D1A-843E-B1725221EF2E}" destId="{A16B0470-D2AB-468D-9CC0-44840FD3F8F9}" srcOrd="0" destOrd="0" presId="urn:microsoft.com/office/officeart/2005/8/layout/list1"/>
    <dgm:cxn modelId="{A6CC0DCD-9A50-4B4F-9BC8-0D2249FC6C02}" type="presParOf" srcId="{B39B5F40-0175-4D1A-843E-B1725221EF2E}" destId="{FE3C1EF8-8A01-410E-BA40-FDB5DAD81A51}" srcOrd="1" destOrd="0" presId="urn:microsoft.com/office/officeart/2005/8/layout/list1"/>
    <dgm:cxn modelId="{E9304E45-2BFD-404D-A684-7D07DDCA7F1C}" type="presParOf" srcId="{E0F13E72-E875-4BA6-B4EE-BEF660209306}" destId="{3706029A-DC73-4A99-91B4-D688D6FD093D}" srcOrd="13" destOrd="0" presId="urn:microsoft.com/office/officeart/2005/8/layout/list1"/>
    <dgm:cxn modelId="{52002152-CFDF-4E67-8346-36044D28E962}" type="presParOf" srcId="{E0F13E72-E875-4BA6-B4EE-BEF660209306}" destId="{BE0F9FCF-F43D-40CD-B062-331DDE11CA24}" srcOrd="14" destOrd="0" presId="urn:microsoft.com/office/officeart/2005/8/layout/list1"/>
    <dgm:cxn modelId="{87A2868F-3E6A-4F62-A0F8-1D37E6FB72B2}" type="presParOf" srcId="{E0F13E72-E875-4BA6-B4EE-BEF660209306}" destId="{F000FF6A-D805-44B1-B059-813F9384D46A}" srcOrd="15" destOrd="0" presId="urn:microsoft.com/office/officeart/2005/8/layout/list1"/>
    <dgm:cxn modelId="{25D5E1B7-A64E-4187-82AE-E65E402DB9F1}" type="presParOf" srcId="{E0F13E72-E875-4BA6-B4EE-BEF660209306}" destId="{16D53305-8F17-4556-8B0C-90F7617941A1}" srcOrd="16" destOrd="0" presId="urn:microsoft.com/office/officeart/2005/8/layout/list1"/>
    <dgm:cxn modelId="{D36AD5D4-4264-43C1-BE6A-38FFE08C1CE9}" type="presParOf" srcId="{16D53305-8F17-4556-8B0C-90F7617941A1}" destId="{1AB5EDFA-D4AB-4A5F-BF10-B26BB667CD92}" srcOrd="0" destOrd="0" presId="urn:microsoft.com/office/officeart/2005/8/layout/list1"/>
    <dgm:cxn modelId="{B3FB6665-7CCB-4C2E-AEF0-BF9DB41D0C18}" type="presParOf" srcId="{16D53305-8F17-4556-8B0C-90F7617941A1}" destId="{7559D213-39B1-474C-9D36-E5EA01C11F4C}" srcOrd="1" destOrd="0" presId="urn:microsoft.com/office/officeart/2005/8/layout/list1"/>
    <dgm:cxn modelId="{8EAF0AD8-FB77-49A4-90B6-01635490F404}" type="presParOf" srcId="{E0F13E72-E875-4BA6-B4EE-BEF660209306}" destId="{FD658F02-176A-4A94-A2CA-01871C4B22F0}" srcOrd="17" destOrd="0" presId="urn:microsoft.com/office/officeart/2005/8/layout/list1"/>
    <dgm:cxn modelId="{612DE816-1875-41CE-9181-295961C8E84A}" type="presParOf" srcId="{E0F13E72-E875-4BA6-B4EE-BEF660209306}" destId="{D8E8444A-EC69-4A17-837E-3CFB3D2540AA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E888985-A2D0-4F88-94B4-C66FF7A1C2EE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12AF65E-C749-4AC0-AAB4-3F5F81DED0E9}">
      <dgm:prSet phldrT="[Текст]" custT="1"/>
      <dgm:spPr>
        <a:solidFill>
          <a:srgbClr val="FF9B9B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ctr"/>
          <a:r>
            <a:rPr lang="ru-RU" sz="2800" b="1" i="1" dirty="0" smtClean="0">
              <a:solidFill>
                <a:srgbClr val="48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2. Указание изучаемых объектов:</a:t>
          </a:r>
          <a:endParaRPr lang="ru-RU" sz="2800" b="1" i="1" dirty="0">
            <a:solidFill>
              <a:srgbClr val="48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389980C-0E0F-4570-921B-942B14B28276}" type="parTrans" cxnId="{BCAD830F-C318-4A84-96D9-6563EB043687}">
      <dgm:prSet/>
      <dgm:spPr/>
      <dgm:t>
        <a:bodyPr/>
        <a:lstStyle/>
        <a:p>
          <a:endParaRPr lang="ru-RU"/>
        </a:p>
      </dgm:t>
    </dgm:pt>
    <dgm:pt modelId="{13C142BD-5F0B-42AD-821C-3BA6A821E128}" type="sibTrans" cxnId="{BCAD830F-C318-4A84-96D9-6563EB043687}">
      <dgm:prSet/>
      <dgm:spPr/>
      <dgm:t>
        <a:bodyPr/>
        <a:lstStyle/>
        <a:p>
          <a:endParaRPr lang="ru-RU"/>
        </a:p>
      </dgm:t>
    </dgm:pt>
    <dgm:pt modelId="{CEADFEE4-3876-41B1-B252-5E32F0F52252}">
      <dgm:prSet phldrT="[Текст]" custT="1"/>
      <dgm:spPr>
        <a:solidFill>
          <a:srgbClr val="FFE1E1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800" b="0" i="1" u="none" dirty="0" smtClean="0">
              <a:solidFill>
                <a:srgbClr val="480000"/>
              </a:solidFill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       — все объекты указаны; </a:t>
          </a:r>
          <a:endParaRPr lang="ru-RU" sz="2800" b="0" i="1" dirty="0">
            <a:solidFill>
              <a:srgbClr val="48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0332B3C-59C5-4641-83AB-F7A847BC432A}" type="parTrans" cxnId="{049A88D0-41E0-4725-BA8A-DF4449F8C530}">
      <dgm:prSet/>
      <dgm:spPr/>
      <dgm:t>
        <a:bodyPr/>
        <a:lstStyle/>
        <a:p>
          <a:endParaRPr lang="ru-RU"/>
        </a:p>
      </dgm:t>
    </dgm:pt>
    <dgm:pt modelId="{80713212-4BE9-42B7-ACA7-BFC7325863AA}" type="sibTrans" cxnId="{049A88D0-41E0-4725-BA8A-DF4449F8C530}">
      <dgm:prSet/>
      <dgm:spPr/>
      <dgm:t>
        <a:bodyPr/>
        <a:lstStyle/>
        <a:p>
          <a:endParaRPr lang="ru-RU"/>
        </a:p>
      </dgm:t>
    </dgm:pt>
    <dgm:pt modelId="{D99E768B-B3B5-485A-A36E-744CB0D9C6A6}">
      <dgm:prSet phldrT="[Текст]" custT="1"/>
      <dgm:spPr>
        <a:solidFill>
          <a:srgbClr val="FFE1E1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800" b="0" i="1" dirty="0" smtClean="0">
              <a:solidFill>
                <a:srgbClr val="48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   — объекты указаны частично (отсутствует не более 4 объектов); </a:t>
          </a:r>
          <a:endParaRPr lang="ru-RU" sz="2800" b="0" i="1" dirty="0">
            <a:solidFill>
              <a:srgbClr val="48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7352908-6D32-4E60-8874-4D509A563541}" type="parTrans" cxnId="{62A47478-277A-4FEC-ACB5-B429ED11E8D6}">
      <dgm:prSet/>
      <dgm:spPr/>
      <dgm:t>
        <a:bodyPr/>
        <a:lstStyle/>
        <a:p>
          <a:endParaRPr lang="ru-RU"/>
        </a:p>
      </dgm:t>
    </dgm:pt>
    <dgm:pt modelId="{A09E30F4-CFBA-4AFD-8AF3-C10F84DC9E1D}" type="sibTrans" cxnId="{62A47478-277A-4FEC-ACB5-B429ED11E8D6}">
      <dgm:prSet/>
      <dgm:spPr/>
      <dgm:t>
        <a:bodyPr/>
        <a:lstStyle/>
        <a:p>
          <a:endParaRPr lang="ru-RU"/>
        </a:p>
      </dgm:t>
    </dgm:pt>
    <dgm:pt modelId="{FC99DC5A-2D9D-490A-999B-5540D788D471}">
      <dgm:prSet phldrT="[Текст]" custT="1"/>
      <dgm:spPr>
        <a:solidFill>
          <a:srgbClr val="FFE1E1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800" b="0" i="1" dirty="0" smtClean="0">
              <a:solidFill>
                <a:srgbClr val="48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    — объекты указаны частично (отсутствует не более 2 объектов); </a:t>
          </a:r>
          <a:endParaRPr lang="ru-RU" sz="2800" b="0" i="1" dirty="0">
            <a:solidFill>
              <a:srgbClr val="48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DEF4000-7D57-4F12-B310-3E00357B4C43}" type="parTrans" cxnId="{FC466DC2-0FB2-42F8-B6C6-7A570D7DAFBB}">
      <dgm:prSet/>
      <dgm:spPr/>
      <dgm:t>
        <a:bodyPr/>
        <a:lstStyle/>
        <a:p>
          <a:endParaRPr lang="ru-RU"/>
        </a:p>
      </dgm:t>
    </dgm:pt>
    <dgm:pt modelId="{25D8C174-B8BF-4B6C-98D3-DD68FF5C0D32}" type="sibTrans" cxnId="{FC466DC2-0FB2-42F8-B6C6-7A570D7DAFBB}">
      <dgm:prSet/>
      <dgm:spPr/>
      <dgm:t>
        <a:bodyPr/>
        <a:lstStyle/>
        <a:p>
          <a:endParaRPr lang="ru-RU"/>
        </a:p>
      </dgm:t>
    </dgm:pt>
    <dgm:pt modelId="{A0E19D9F-8CD5-4607-B0DF-EEF63DE66EAE}">
      <dgm:prSet phldrT="[Текст]" custT="1"/>
      <dgm:spPr>
        <a:solidFill>
          <a:srgbClr val="FFE1E1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800" b="0" i="1" dirty="0" smtClean="0">
              <a:solidFill>
                <a:srgbClr val="48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— объекты указаны частично (отсутствуют 5 и более объектов). </a:t>
          </a:r>
          <a:endParaRPr lang="ru-RU" sz="2800" b="0" i="1" dirty="0">
            <a:solidFill>
              <a:srgbClr val="48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43A8700-A9C1-4C37-A33F-9D8A7D02C576}" type="parTrans" cxnId="{8201A9C8-D358-4DC4-8133-459DFF6DEB97}">
      <dgm:prSet/>
      <dgm:spPr/>
      <dgm:t>
        <a:bodyPr/>
        <a:lstStyle/>
        <a:p>
          <a:endParaRPr lang="ru-RU"/>
        </a:p>
      </dgm:t>
    </dgm:pt>
    <dgm:pt modelId="{7E291D2E-DC5D-4B85-A692-8A85E5C5C806}" type="sibTrans" cxnId="{8201A9C8-D358-4DC4-8133-459DFF6DEB97}">
      <dgm:prSet/>
      <dgm:spPr/>
      <dgm:t>
        <a:bodyPr/>
        <a:lstStyle/>
        <a:p>
          <a:endParaRPr lang="ru-RU"/>
        </a:p>
      </dgm:t>
    </dgm:pt>
    <dgm:pt modelId="{E0F13E72-E875-4BA6-B4EE-BEF660209306}" type="pres">
      <dgm:prSet presAssocID="{CE888985-A2D0-4F88-94B4-C66FF7A1C2E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1BA3A12-E897-43AB-9706-DCE03A4FE6AD}" type="pres">
      <dgm:prSet presAssocID="{B12AF65E-C749-4AC0-AAB4-3F5F81DED0E9}" presName="parentLin" presStyleCnt="0"/>
      <dgm:spPr/>
    </dgm:pt>
    <dgm:pt modelId="{D2D78F24-9341-471D-BC70-B1FC4F2912DD}" type="pres">
      <dgm:prSet presAssocID="{B12AF65E-C749-4AC0-AAB4-3F5F81DED0E9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8BB1E612-9D5B-48B1-8B58-B3AC3612D895}" type="pres">
      <dgm:prSet presAssocID="{B12AF65E-C749-4AC0-AAB4-3F5F81DED0E9}" presName="parentText" presStyleLbl="node1" presStyleIdx="0" presStyleCnt="5" custScaleX="156411" custScaleY="14928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9E29E7-DDCF-4248-B904-44E7480FD781}" type="pres">
      <dgm:prSet presAssocID="{B12AF65E-C749-4AC0-AAB4-3F5F81DED0E9}" presName="negativeSpace" presStyleCnt="0"/>
      <dgm:spPr/>
    </dgm:pt>
    <dgm:pt modelId="{B36D5DC3-4367-40BD-A71D-BC4118FAF503}" type="pres">
      <dgm:prSet presAssocID="{B12AF65E-C749-4AC0-AAB4-3F5F81DED0E9}" presName="childText" presStyleLbl="conFgAcc1" presStyleIdx="0" presStyleCnt="5">
        <dgm:presLayoutVars>
          <dgm:bulletEnabled val="1"/>
        </dgm:presLayoutVars>
      </dgm:prSet>
      <dgm:spPr>
        <a:ln>
          <a:solidFill>
            <a:srgbClr val="480000"/>
          </a:solidFill>
        </a:ln>
      </dgm:spPr>
    </dgm:pt>
    <dgm:pt modelId="{58FA9361-8EE7-4A7E-8ABD-0313764C0705}" type="pres">
      <dgm:prSet presAssocID="{13C142BD-5F0B-42AD-821C-3BA6A821E128}" presName="spaceBetweenRectangles" presStyleCnt="0"/>
      <dgm:spPr/>
    </dgm:pt>
    <dgm:pt modelId="{D5136412-511F-4733-B4D2-723659A6B8B9}" type="pres">
      <dgm:prSet presAssocID="{CEADFEE4-3876-41B1-B252-5E32F0F52252}" presName="parentLin" presStyleCnt="0"/>
      <dgm:spPr/>
    </dgm:pt>
    <dgm:pt modelId="{6E570C93-A70C-433A-82FB-0324DD87FD94}" type="pres">
      <dgm:prSet presAssocID="{CEADFEE4-3876-41B1-B252-5E32F0F52252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F595BD2A-BB35-4512-8923-C35C7741F487}" type="pres">
      <dgm:prSet presAssocID="{CEADFEE4-3876-41B1-B252-5E32F0F52252}" presName="parentText" presStyleLbl="node1" presStyleIdx="1" presStyleCnt="5" custScaleX="142857" custScaleY="13418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1FBD45-62BA-470E-8D89-40A850DC3690}" type="pres">
      <dgm:prSet presAssocID="{CEADFEE4-3876-41B1-B252-5E32F0F52252}" presName="negativeSpace" presStyleCnt="0"/>
      <dgm:spPr/>
    </dgm:pt>
    <dgm:pt modelId="{DD5276F7-82DD-4354-951C-8F3AB363A0F2}" type="pres">
      <dgm:prSet presAssocID="{CEADFEE4-3876-41B1-B252-5E32F0F52252}" presName="childText" presStyleLbl="conFgAcc1" presStyleIdx="1" presStyleCnt="5">
        <dgm:presLayoutVars>
          <dgm:bulletEnabled val="1"/>
        </dgm:presLayoutVars>
      </dgm:prSet>
      <dgm:spPr>
        <a:ln>
          <a:solidFill>
            <a:srgbClr val="480000"/>
          </a:solidFill>
        </a:ln>
      </dgm:spPr>
    </dgm:pt>
    <dgm:pt modelId="{05EFD388-A0CC-4F29-A71F-6B25537BD406}" type="pres">
      <dgm:prSet presAssocID="{80713212-4BE9-42B7-ACA7-BFC7325863AA}" presName="spaceBetweenRectangles" presStyleCnt="0"/>
      <dgm:spPr/>
    </dgm:pt>
    <dgm:pt modelId="{0C794904-8A32-4A8D-9051-43CAB8D447B2}" type="pres">
      <dgm:prSet presAssocID="{FC99DC5A-2D9D-490A-999B-5540D788D471}" presName="parentLin" presStyleCnt="0"/>
      <dgm:spPr/>
    </dgm:pt>
    <dgm:pt modelId="{5EA7EE59-C46A-4316-AE95-4890545D2820}" type="pres">
      <dgm:prSet presAssocID="{FC99DC5A-2D9D-490A-999B-5540D788D471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7144FB80-B54D-4DE2-A6D2-F010AE30AA08}" type="pres">
      <dgm:prSet presAssocID="{FC99DC5A-2D9D-490A-999B-5540D788D471}" presName="parentText" presStyleLbl="node1" presStyleIdx="2" presStyleCnt="5" custScaleX="142857" custScaleY="18663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F3B0D3-0ED6-4F8C-9E41-2287500433DD}" type="pres">
      <dgm:prSet presAssocID="{FC99DC5A-2D9D-490A-999B-5540D788D471}" presName="negativeSpace" presStyleCnt="0"/>
      <dgm:spPr/>
    </dgm:pt>
    <dgm:pt modelId="{542973D4-4BD7-46D4-A7AC-871064723CFD}" type="pres">
      <dgm:prSet presAssocID="{FC99DC5A-2D9D-490A-999B-5540D788D471}" presName="childText" presStyleLbl="conFgAcc1" presStyleIdx="2" presStyleCnt="5">
        <dgm:presLayoutVars>
          <dgm:bulletEnabled val="1"/>
        </dgm:presLayoutVars>
      </dgm:prSet>
      <dgm:spPr>
        <a:ln>
          <a:solidFill>
            <a:srgbClr val="480000"/>
          </a:solidFill>
        </a:ln>
      </dgm:spPr>
    </dgm:pt>
    <dgm:pt modelId="{4F29D752-D41B-4CAA-B3D1-FCDDD2DB2E1E}" type="pres">
      <dgm:prSet presAssocID="{25D8C174-B8BF-4B6C-98D3-DD68FF5C0D32}" presName="spaceBetweenRectangles" presStyleCnt="0"/>
      <dgm:spPr/>
    </dgm:pt>
    <dgm:pt modelId="{B39B5F40-0175-4D1A-843E-B1725221EF2E}" type="pres">
      <dgm:prSet presAssocID="{D99E768B-B3B5-485A-A36E-744CB0D9C6A6}" presName="parentLin" presStyleCnt="0"/>
      <dgm:spPr/>
    </dgm:pt>
    <dgm:pt modelId="{A16B0470-D2AB-468D-9CC0-44840FD3F8F9}" type="pres">
      <dgm:prSet presAssocID="{D99E768B-B3B5-485A-A36E-744CB0D9C6A6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FE3C1EF8-8A01-410E-BA40-FDB5DAD81A51}" type="pres">
      <dgm:prSet presAssocID="{D99E768B-B3B5-485A-A36E-744CB0D9C6A6}" presName="parentText" presStyleLbl="node1" presStyleIdx="3" presStyleCnt="5" custScaleX="142857" custScaleY="18883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06029A-DC73-4A99-91B4-D688D6FD093D}" type="pres">
      <dgm:prSet presAssocID="{D99E768B-B3B5-485A-A36E-744CB0D9C6A6}" presName="negativeSpace" presStyleCnt="0"/>
      <dgm:spPr/>
    </dgm:pt>
    <dgm:pt modelId="{BE0F9FCF-F43D-40CD-B062-331DDE11CA24}" type="pres">
      <dgm:prSet presAssocID="{D99E768B-B3B5-485A-A36E-744CB0D9C6A6}" presName="childText" presStyleLbl="conFgAcc1" presStyleIdx="3" presStyleCnt="5">
        <dgm:presLayoutVars>
          <dgm:bulletEnabled val="1"/>
        </dgm:presLayoutVars>
      </dgm:prSet>
      <dgm:spPr>
        <a:ln>
          <a:solidFill>
            <a:srgbClr val="480000"/>
          </a:solidFill>
        </a:ln>
      </dgm:spPr>
    </dgm:pt>
    <dgm:pt modelId="{F000FF6A-D805-44B1-B059-813F9384D46A}" type="pres">
      <dgm:prSet presAssocID="{A09E30F4-CFBA-4AFD-8AF3-C10F84DC9E1D}" presName="spaceBetweenRectangles" presStyleCnt="0"/>
      <dgm:spPr/>
    </dgm:pt>
    <dgm:pt modelId="{16D53305-8F17-4556-8B0C-90F7617941A1}" type="pres">
      <dgm:prSet presAssocID="{A0E19D9F-8CD5-4607-B0DF-EEF63DE66EAE}" presName="parentLin" presStyleCnt="0"/>
      <dgm:spPr/>
    </dgm:pt>
    <dgm:pt modelId="{1AB5EDFA-D4AB-4A5F-BF10-B26BB667CD92}" type="pres">
      <dgm:prSet presAssocID="{A0E19D9F-8CD5-4607-B0DF-EEF63DE66EAE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7559D213-39B1-474C-9D36-E5EA01C11F4C}" type="pres">
      <dgm:prSet presAssocID="{A0E19D9F-8CD5-4607-B0DF-EEF63DE66EAE}" presName="parentText" presStyleLbl="node1" presStyleIdx="4" presStyleCnt="5" custScaleX="142857" custScaleY="2184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658F02-176A-4A94-A2CA-01871C4B22F0}" type="pres">
      <dgm:prSet presAssocID="{A0E19D9F-8CD5-4607-B0DF-EEF63DE66EAE}" presName="negativeSpace" presStyleCnt="0"/>
      <dgm:spPr/>
    </dgm:pt>
    <dgm:pt modelId="{D8E8444A-EC69-4A17-837E-3CFB3D2540AA}" type="pres">
      <dgm:prSet presAssocID="{A0E19D9F-8CD5-4607-B0DF-EEF63DE66EAE}" presName="childText" presStyleLbl="conFgAcc1" presStyleIdx="4" presStyleCnt="5">
        <dgm:presLayoutVars>
          <dgm:bulletEnabled val="1"/>
        </dgm:presLayoutVars>
      </dgm:prSet>
      <dgm:spPr>
        <a:ln>
          <a:solidFill>
            <a:srgbClr val="480000"/>
          </a:solidFill>
        </a:ln>
      </dgm:spPr>
    </dgm:pt>
  </dgm:ptLst>
  <dgm:cxnLst>
    <dgm:cxn modelId="{291B8D27-B2B9-4529-8711-9CC21EE14D94}" type="presOf" srcId="{D99E768B-B3B5-485A-A36E-744CB0D9C6A6}" destId="{FE3C1EF8-8A01-410E-BA40-FDB5DAD81A51}" srcOrd="1" destOrd="0" presId="urn:microsoft.com/office/officeart/2005/8/layout/list1"/>
    <dgm:cxn modelId="{049A88D0-41E0-4725-BA8A-DF4449F8C530}" srcId="{CE888985-A2D0-4F88-94B4-C66FF7A1C2EE}" destId="{CEADFEE4-3876-41B1-B252-5E32F0F52252}" srcOrd="1" destOrd="0" parTransId="{90332B3C-59C5-4641-83AB-F7A847BC432A}" sibTransId="{80713212-4BE9-42B7-ACA7-BFC7325863AA}"/>
    <dgm:cxn modelId="{D62285E7-87B5-49C1-A285-E9F659C1F20F}" type="presOf" srcId="{FC99DC5A-2D9D-490A-999B-5540D788D471}" destId="{5EA7EE59-C46A-4316-AE95-4890545D2820}" srcOrd="0" destOrd="0" presId="urn:microsoft.com/office/officeart/2005/8/layout/list1"/>
    <dgm:cxn modelId="{62A47478-277A-4FEC-ACB5-B429ED11E8D6}" srcId="{CE888985-A2D0-4F88-94B4-C66FF7A1C2EE}" destId="{D99E768B-B3B5-485A-A36E-744CB0D9C6A6}" srcOrd="3" destOrd="0" parTransId="{47352908-6D32-4E60-8874-4D509A563541}" sibTransId="{A09E30F4-CFBA-4AFD-8AF3-C10F84DC9E1D}"/>
    <dgm:cxn modelId="{71D4D1A3-5B38-4F14-8639-5B4649BBD7C4}" type="presOf" srcId="{D99E768B-B3B5-485A-A36E-744CB0D9C6A6}" destId="{A16B0470-D2AB-468D-9CC0-44840FD3F8F9}" srcOrd="0" destOrd="0" presId="urn:microsoft.com/office/officeart/2005/8/layout/list1"/>
    <dgm:cxn modelId="{F8590156-CE12-4EDD-A7ED-B1F3109B3CE5}" type="presOf" srcId="{FC99DC5A-2D9D-490A-999B-5540D788D471}" destId="{7144FB80-B54D-4DE2-A6D2-F010AE30AA08}" srcOrd="1" destOrd="0" presId="urn:microsoft.com/office/officeart/2005/8/layout/list1"/>
    <dgm:cxn modelId="{27BA05B5-3A5C-4727-B5D1-4B5A2A6D5CC3}" type="presOf" srcId="{A0E19D9F-8CD5-4607-B0DF-EEF63DE66EAE}" destId="{1AB5EDFA-D4AB-4A5F-BF10-B26BB667CD92}" srcOrd="0" destOrd="0" presId="urn:microsoft.com/office/officeart/2005/8/layout/list1"/>
    <dgm:cxn modelId="{8201A9C8-D358-4DC4-8133-459DFF6DEB97}" srcId="{CE888985-A2D0-4F88-94B4-C66FF7A1C2EE}" destId="{A0E19D9F-8CD5-4607-B0DF-EEF63DE66EAE}" srcOrd="4" destOrd="0" parTransId="{643A8700-A9C1-4C37-A33F-9D8A7D02C576}" sibTransId="{7E291D2E-DC5D-4B85-A692-8A85E5C5C806}"/>
    <dgm:cxn modelId="{72725528-42DD-4373-92FD-69052F936E81}" type="presOf" srcId="{CEADFEE4-3876-41B1-B252-5E32F0F52252}" destId="{6E570C93-A70C-433A-82FB-0324DD87FD94}" srcOrd="0" destOrd="0" presId="urn:microsoft.com/office/officeart/2005/8/layout/list1"/>
    <dgm:cxn modelId="{BCAD830F-C318-4A84-96D9-6563EB043687}" srcId="{CE888985-A2D0-4F88-94B4-C66FF7A1C2EE}" destId="{B12AF65E-C749-4AC0-AAB4-3F5F81DED0E9}" srcOrd="0" destOrd="0" parTransId="{1389980C-0E0F-4570-921B-942B14B28276}" sibTransId="{13C142BD-5F0B-42AD-821C-3BA6A821E128}"/>
    <dgm:cxn modelId="{1983BEC3-C9FC-4FD7-8477-A81E516AC9D5}" type="presOf" srcId="{A0E19D9F-8CD5-4607-B0DF-EEF63DE66EAE}" destId="{7559D213-39B1-474C-9D36-E5EA01C11F4C}" srcOrd="1" destOrd="0" presId="urn:microsoft.com/office/officeart/2005/8/layout/list1"/>
    <dgm:cxn modelId="{55EF54D6-0F46-4E49-A0CE-F528B422FCF6}" type="presOf" srcId="{B12AF65E-C749-4AC0-AAB4-3F5F81DED0E9}" destId="{8BB1E612-9D5B-48B1-8B58-B3AC3612D895}" srcOrd="1" destOrd="0" presId="urn:microsoft.com/office/officeart/2005/8/layout/list1"/>
    <dgm:cxn modelId="{255CEFFF-A1FF-4C10-8633-D0C3A0D95210}" type="presOf" srcId="{CE888985-A2D0-4F88-94B4-C66FF7A1C2EE}" destId="{E0F13E72-E875-4BA6-B4EE-BEF660209306}" srcOrd="0" destOrd="0" presId="urn:microsoft.com/office/officeart/2005/8/layout/list1"/>
    <dgm:cxn modelId="{68996EAD-150A-42B4-9D98-29F8EC1DE236}" type="presOf" srcId="{B12AF65E-C749-4AC0-AAB4-3F5F81DED0E9}" destId="{D2D78F24-9341-471D-BC70-B1FC4F2912DD}" srcOrd="0" destOrd="0" presId="urn:microsoft.com/office/officeart/2005/8/layout/list1"/>
    <dgm:cxn modelId="{FC466DC2-0FB2-42F8-B6C6-7A570D7DAFBB}" srcId="{CE888985-A2D0-4F88-94B4-C66FF7A1C2EE}" destId="{FC99DC5A-2D9D-490A-999B-5540D788D471}" srcOrd="2" destOrd="0" parTransId="{0DEF4000-7D57-4F12-B310-3E00357B4C43}" sibTransId="{25D8C174-B8BF-4B6C-98D3-DD68FF5C0D32}"/>
    <dgm:cxn modelId="{BCEF9249-9DD4-4150-8478-D011BFA31C44}" type="presOf" srcId="{CEADFEE4-3876-41B1-B252-5E32F0F52252}" destId="{F595BD2A-BB35-4512-8923-C35C7741F487}" srcOrd="1" destOrd="0" presId="urn:microsoft.com/office/officeart/2005/8/layout/list1"/>
    <dgm:cxn modelId="{5E6D513B-A0AC-42E7-8315-906EF7447B46}" type="presParOf" srcId="{E0F13E72-E875-4BA6-B4EE-BEF660209306}" destId="{91BA3A12-E897-43AB-9706-DCE03A4FE6AD}" srcOrd="0" destOrd="0" presId="urn:microsoft.com/office/officeart/2005/8/layout/list1"/>
    <dgm:cxn modelId="{7D0C7948-3856-4A63-94AE-E9BF735586A8}" type="presParOf" srcId="{91BA3A12-E897-43AB-9706-DCE03A4FE6AD}" destId="{D2D78F24-9341-471D-BC70-B1FC4F2912DD}" srcOrd="0" destOrd="0" presId="urn:microsoft.com/office/officeart/2005/8/layout/list1"/>
    <dgm:cxn modelId="{DA88FB0E-FE93-4B2A-8F77-70D794E407B7}" type="presParOf" srcId="{91BA3A12-E897-43AB-9706-DCE03A4FE6AD}" destId="{8BB1E612-9D5B-48B1-8B58-B3AC3612D895}" srcOrd="1" destOrd="0" presId="urn:microsoft.com/office/officeart/2005/8/layout/list1"/>
    <dgm:cxn modelId="{8B787738-3031-493A-961D-33829E524D5D}" type="presParOf" srcId="{E0F13E72-E875-4BA6-B4EE-BEF660209306}" destId="{629E29E7-DDCF-4248-B904-44E7480FD781}" srcOrd="1" destOrd="0" presId="urn:microsoft.com/office/officeart/2005/8/layout/list1"/>
    <dgm:cxn modelId="{FE63D167-D95E-426E-8CE3-B323F43CDF27}" type="presParOf" srcId="{E0F13E72-E875-4BA6-B4EE-BEF660209306}" destId="{B36D5DC3-4367-40BD-A71D-BC4118FAF503}" srcOrd="2" destOrd="0" presId="urn:microsoft.com/office/officeart/2005/8/layout/list1"/>
    <dgm:cxn modelId="{9EFF3A7B-E0C6-4729-98DF-3264DF522EE3}" type="presParOf" srcId="{E0F13E72-E875-4BA6-B4EE-BEF660209306}" destId="{58FA9361-8EE7-4A7E-8ABD-0313764C0705}" srcOrd="3" destOrd="0" presId="urn:microsoft.com/office/officeart/2005/8/layout/list1"/>
    <dgm:cxn modelId="{B2061130-F647-4460-8BF8-C68C2C184C55}" type="presParOf" srcId="{E0F13E72-E875-4BA6-B4EE-BEF660209306}" destId="{D5136412-511F-4733-B4D2-723659A6B8B9}" srcOrd="4" destOrd="0" presId="urn:microsoft.com/office/officeart/2005/8/layout/list1"/>
    <dgm:cxn modelId="{19235DB9-28AD-4E23-A729-E8F42106345A}" type="presParOf" srcId="{D5136412-511F-4733-B4D2-723659A6B8B9}" destId="{6E570C93-A70C-433A-82FB-0324DD87FD94}" srcOrd="0" destOrd="0" presId="urn:microsoft.com/office/officeart/2005/8/layout/list1"/>
    <dgm:cxn modelId="{36866BBA-BABB-4E1F-B9A5-DDE0A7FCC2D3}" type="presParOf" srcId="{D5136412-511F-4733-B4D2-723659A6B8B9}" destId="{F595BD2A-BB35-4512-8923-C35C7741F487}" srcOrd="1" destOrd="0" presId="urn:microsoft.com/office/officeart/2005/8/layout/list1"/>
    <dgm:cxn modelId="{A68DF53D-118B-4747-8B4E-887C2C55D214}" type="presParOf" srcId="{E0F13E72-E875-4BA6-B4EE-BEF660209306}" destId="{B61FBD45-62BA-470E-8D89-40A850DC3690}" srcOrd="5" destOrd="0" presId="urn:microsoft.com/office/officeart/2005/8/layout/list1"/>
    <dgm:cxn modelId="{0D90DD5A-CC17-4EEB-9095-4C9CBEAFC3F9}" type="presParOf" srcId="{E0F13E72-E875-4BA6-B4EE-BEF660209306}" destId="{DD5276F7-82DD-4354-951C-8F3AB363A0F2}" srcOrd="6" destOrd="0" presId="urn:microsoft.com/office/officeart/2005/8/layout/list1"/>
    <dgm:cxn modelId="{F8246FFA-008C-426D-8136-1850F646AE0A}" type="presParOf" srcId="{E0F13E72-E875-4BA6-B4EE-BEF660209306}" destId="{05EFD388-A0CC-4F29-A71F-6B25537BD406}" srcOrd="7" destOrd="0" presId="urn:microsoft.com/office/officeart/2005/8/layout/list1"/>
    <dgm:cxn modelId="{1A6FC1E0-953B-4781-BF49-847492082BF5}" type="presParOf" srcId="{E0F13E72-E875-4BA6-B4EE-BEF660209306}" destId="{0C794904-8A32-4A8D-9051-43CAB8D447B2}" srcOrd="8" destOrd="0" presId="urn:microsoft.com/office/officeart/2005/8/layout/list1"/>
    <dgm:cxn modelId="{4A923F5F-83E2-4F9C-977E-0DBBE49EDDC8}" type="presParOf" srcId="{0C794904-8A32-4A8D-9051-43CAB8D447B2}" destId="{5EA7EE59-C46A-4316-AE95-4890545D2820}" srcOrd="0" destOrd="0" presId="urn:microsoft.com/office/officeart/2005/8/layout/list1"/>
    <dgm:cxn modelId="{F474026D-3DAF-4388-8B90-0A847522B8B4}" type="presParOf" srcId="{0C794904-8A32-4A8D-9051-43CAB8D447B2}" destId="{7144FB80-B54D-4DE2-A6D2-F010AE30AA08}" srcOrd="1" destOrd="0" presId="urn:microsoft.com/office/officeart/2005/8/layout/list1"/>
    <dgm:cxn modelId="{9CB198AB-9FA1-4365-895F-0BD3FDF18E13}" type="presParOf" srcId="{E0F13E72-E875-4BA6-B4EE-BEF660209306}" destId="{B6F3B0D3-0ED6-4F8C-9E41-2287500433DD}" srcOrd="9" destOrd="0" presId="urn:microsoft.com/office/officeart/2005/8/layout/list1"/>
    <dgm:cxn modelId="{373703ED-3BDC-4746-AC54-40ECD7FC46DF}" type="presParOf" srcId="{E0F13E72-E875-4BA6-B4EE-BEF660209306}" destId="{542973D4-4BD7-46D4-A7AC-871064723CFD}" srcOrd="10" destOrd="0" presId="urn:microsoft.com/office/officeart/2005/8/layout/list1"/>
    <dgm:cxn modelId="{D0E55E56-77B2-443B-9767-C5E22FAB87E4}" type="presParOf" srcId="{E0F13E72-E875-4BA6-B4EE-BEF660209306}" destId="{4F29D752-D41B-4CAA-B3D1-FCDDD2DB2E1E}" srcOrd="11" destOrd="0" presId="urn:microsoft.com/office/officeart/2005/8/layout/list1"/>
    <dgm:cxn modelId="{42AFB253-4D1B-44E6-BD9D-08A49AD052C2}" type="presParOf" srcId="{E0F13E72-E875-4BA6-B4EE-BEF660209306}" destId="{B39B5F40-0175-4D1A-843E-B1725221EF2E}" srcOrd="12" destOrd="0" presId="urn:microsoft.com/office/officeart/2005/8/layout/list1"/>
    <dgm:cxn modelId="{4E222FA8-8837-4DFB-BE02-877D0B920E16}" type="presParOf" srcId="{B39B5F40-0175-4D1A-843E-B1725221EF2E}" destId="{A16B0470-D2AB-468D-9CC0-44840FD3F8F9}" srcOrd="0" destOrd="0" presId="urn:microsoft.com/office/officeart/2005/8/layout/list1"/>
    <dgm:cxn modelId="{A6CC0DCD-9A50-4B4F-9BC8-0D2249FC6C02}" type="presParOf" srcId="{B39B5F40-0175-4D1A-843E-B1725221EF2E}" destId="{FE3C1EF8-8A01-410E-BA40-FDB5DAD81A51}" srcOrd="1" destOrd="0" presId="urn:microsoft.com/office/officeart/2005/8/layout/list1"/>
    <dgm:cxn modelId="{E9304E45-2BFD-404D-A684-7D07DDCA7F1C}" type="presParOf" srcId="{E0F13E72-E875-4BA6-B4EE-BEF660209306}" destId="{3706029A-DC73-4A99-91B4-D688D6FD093D}" srcOrd="13" destOrd="0" presId="urn:microsoft.com/office/officeart/2005/8/layout/list1"/>
    <dgm:cxn modelId="{52002152-CFDF-4E67-8346-36044D28E962}" type="presParOf" srcId="{E0F13E72-E875-4BA6-B4EE-BEF660209306}" destId="{BE0F9FCF-F43D-40CD-B062-331DDE11CA24}" srcOrd="14" destOrd="0" presId="urn:microsoft.com/office/officeart/2005/8/layout/list1"/>
    <dgm:cxn modelId="{87A2868F-3E6A-4F62-A0F8-1D37E6FB72B2}" type="presParOf" srcId="{E0F13E72-E875-4BA6-B4EE-BEF660209306}" destId="{F000FF6A-D805-44B1-B059-813F9384D46A}" srcOrd="15" destOrd="0" presId="urn:microsoft.com/office/officeart/2005/8/layout/list1"/>
    <dgm:cxn modelId="{25D5E1B7-A64E-4187-82AE-E65E402DB9F1}" type="presParOf" srcId="{E0F13E72-E875-4BA6-B4EE-BEF660209306}" destId="{16D53305-8F17-4556-8B0C-90F7617941A1}" srcOrd="16" destOrd="0" presId="urn:microsoft.com/office/officeart/2005/8/layout/list1"/>
    <dgm:cxn modelId="{D36AD5D4-4264-43C1-BE6A-38FFE08C1CE9}" type="presParOf" srcId="{16D53305-8F17-4556-8B0C-90F7617941A1}" destId="{1AB5EDFA-D4AB-4A5F-BF10-B26BB667CD92}" srcOrd="0" destOrd="0" presId="urn:microsoft.com/office/officeart/2005/8/layout/list1"/>
    <dgm:cxn modelId="{B3FB6665-7CCB-4C2E-AEF0-BF9DB41D0C18}" type="presParOf" srcId="{16D53305-8F17-4556-8B0C-90F7617941A1}" destId="{7559D213-39B1-474C-9D36-E5EA01C11F4C}" srcOrd="1" destOrd="0" presId="urn:microsoft.com/office/officeart/2005/8/layout/list1"/>
    <dgm:cxn modelId="{8EAF0AD8-FB77-49A4-90B6-01635490F404}" type="presParOf" srcId="{E0F13E72-E875-4BA6-B4EE-BEF660209306}" destId="{FD658F02-176A-4A94-A2CA-01871C4B22F0}" srcOrd="17" destOrd="0" presId="urn:microsoft.com/office/officeart/2005/8/layout/list1"/>
    <dgm:cxn modelId="{612DE816-1875-41CE-9181-295961C8E84A}" type="presParOf" srcId="{E0F13E72-E875-4BA6-B4EE-BEF660209306}" destId="{D8E8444A-EC69-4A17-837E-3CFB3D2540AA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E888985-A2D0-4F88-94B4-C66FF7A1C2EE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12AF65E-C749-4AC0-AAB4-3F5F81DED0E9}">
      <dgm:prSet phldrT="[Текст]" custT="1"/>
      <dgm:spPr>
        <a:solidFill>
          <a:srgbClr val="FF9B9B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ctr"/>
          <a:r>
            <a:rPr lang="ru-RU" sz="2800" b="1" i="1" dirty="0" smtClean="0">
              <a:solidFill>
                <a:srgbClr val="48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3. Логические связи таблицы:</a:t>
          </a:r>
          <a:endParaRPr lang="ru-RU" sz="2800" b="1" i="1" dirty="0">
            <a:solidFill>
              <a:srgbClr val="48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389980C-0E0F-4570-921B-942B14B28276}" type="parTrans" cxnId="{BCAD830F-C318-4A84-96D9-6563EB043687}">
      <dgm:prSet/>
      <dgm:spPr/>
      <dgm:t>
        <a:bodyPr/>
        <a:lstStyle/>
        <a:p>
          <a:endParaRPr lang="ru-RU"/>
        </a:p>
      </dgm:t>
    </dgm:pt>
    <dgm:pt modelId="{13C142BD-5F0B-42AD-821C-3BA6A821E128}" type="sibTrans" cxnId="{BCAD830F-C318-4A84-96D9-6563EB043687}">
      <dgm:prSet/>
      <dgm:spPr/>
      <dgm:t>
        <a:bodyPr/>
        <a:lstStyle/>
        <a:p>
          <a:endParaRPr lang="ru-RU"/>
        </a:p>
      </dgm:t>
    </dgm:pt>
    <dgm:pt modelId="{CEADFEE4-3876-41B1-B252-5E32F0F52252}">
      <dgm:prSet phldrT="[Текст]" custT="1"/>
      <dgm:spPr>
        <a:solidFill>
          <a:srgbClr val="FFE1E1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800" b="0" i="1" u="none" dirty="0" smtClean="0">
              <a:solidFill>
                <a:srgbClr val="480000"/>
              </a:solidFill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      — объекты таблицы логически связаны; </a:t>
          </a:r>
          <a:endParaRPr lang="ru-RU" sz="2800" b="0" i="1" dirty="0">
            <a:solidFill>
              <a:srgbClr val="48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0332B3C-59C5-4641-83AB-F7A847BC432A}" type="parTrans" cxnId="{049A88D0-41E0-4725-BA8A-DF4449F8C530}">
      <dgm:prSet/>
      <dgm:spPr/>
      <dgm:t>
        <a:bodyPr/>
        <a:lstStyle/>
        <a:p>
          <a:endParaRPr lang="ru-RU"/>
        </a:p>
      </dgm:t>
    </dgm:pt>
    <dgm:pt modelId="{80713212-4BE9-42B7-ACA7-BFC7325863AA}" type="sibTrans" cxnId="{049A88D0-41E0-4725-BA8A-DF4449F8C530}">
      <dgm:prSet/>
      <dgm:spPr/>
      <dgm:t>
        <a:bodyPr/>
        <a:lstStyle/>
        <a:p>
          <a:endParaRPr lang="ru-RU"/>
        </a:p>
      </dgm:t>
    </dgm:pt>
    <dgm:pt modelId="{D99E768B-B3B5-485A-A36E-744CB0D9C6A6}">
      <dgm:prSet phldrT="[Текст]" custT="1"/>
      <dgm:spPr>
        <a:solidFill>
          <a:srgbClr val="FFE1E1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800" b="0" i="1" dirty="0" smtClean="0">
              <a:solidFill>
                <a:srgbClr val="48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   — логика нарушена частично (не более 2 замечаний); </a:t>
          </a:r>
          <a:endParaRPr lang="ru-RU" sz="2800" b="0" i="1" dirty="0">
            <a:solidFill>
              <a:srgbClr val="48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7352908-6D32-4E60-8874-4D509A563541}" type="parTrans" cxnId="{62A47478-277A-4FEC-ACB5-B429ED11E8D6}">
      <dgm:prSet/>
      <dgm:spPr/>
      <dgm:t>
        <a:bodyPr/>
        <a:lstStyle/>
        <a:p>
          <a:endParaRPr lang="ru-RU"/>
        </a:p>
      </dgm:t>
    </dgm:pt>
    <dgm:pt modelId="{A09E30F4-CFBA-4AFD-8AF3-C10F84DC9E1D}" type="sibTrans" cxnId="{62A47478-277A-4FEC-ACB5-B429ED11E8D6}">
      <dgm:prSet/>
      <dgm:spPr/>
      <dgm:t>
        <a:bodyPr/>
        <a:lstStyle/>
        <a:p>
          <a:endParaRPr lang="ru-RU"/>
        </a:p>
      </dgm:t>
    </dgm:pt>
    <dgm:pt modelId="{FC99DC5A-2D9D-490A-999B-5540D788D471}">
      <dgm:prSet phldrT="[Текст]" custT="1"/>
      <dgm:spPr>
        <a:solidFill>
          <a:srgbClr val="FFE1E1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800" b="0" i="1" dirty="0" smtClean="0">
              <a:solidFill>
                <a:srgbClr val="48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   — логика нарушена частично (1 замечание); </a:t>
          </a:r>
          <a:endParaRPr lang="ru-RU" sz="2800" b="0" i="1" dirty="0">
            <a:solidFill>
              <a:srgbClr val="48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DEF4000-7D57-4F12-B310-3E00357B4C43}" type="parTrans" cxnId="{FC466DC2-0FB2-42F8-B6C6-7A570D7DAFBB}">
      <dgm:prSet/>
      <dgm:spPr/>
      <dgm:t>
        <a:bodyPr/>
        <a:lstStyle/>
        <a:p>
          <a:endParaRPr lang="ru-RU"/>
        </a:p>
      </dgm:t>
    </dgm:pt>
    <dgm:pt modelId="{25D8C174-B8BF-4B6C-98D3-DD68FF5C0D32}" type="sibTrans" cxnId="{FC466DC2-0FB2-42F8-B6C6-7A570D7DAFBB}">
      <dgm:prSet/>
      <dgm:spPr/>
      <dgm:t>
        <a:bodyPr/>
        <a:lstStyle/>
        <a:p>
          <a:endParaRPr lang="ru-RU"/>
        </a:p>
      </dgm:t>
    </dgm:pt>
    <dgm:pt modelId="{A0E19D9F-8CD5-4607-B0DF-EEF63DE66EAE}">
      <dgm:prSet phldrT="[Текст]" custT="1"/>
      <dgm:spPr>
        <a:solidFill>
          <a:srgbClr val="FFE1E1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800" b="0" i="1" dirty="0" smtClean="0">
              <a:solidFill>
                <a:srgbClr val="48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    — объекты таблицы логически не связаны. </a:t>
          </a:r>
          <a:endParaRPr lang="ru-RU" sz="2800" b="0" i="1" dirty="0">
            <a:solidFill>
              <a:srgbClr val="48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43A8700-A9C1-4C37-A33F-9D8A7D02C576}" type="parTrans" cxnId="{8201A9C8-D358-4DC4-8133-459DFF6DEB97}">
      <dgm:prSet/>
      <dgm:spPr/>
      <dgm:t>
        <a:bodyPr/>
        <a:lstStyle/>
        <a:p>
          <a:endParaRPr lang="ru-RU"/>
        </a:p>
      </dgm:t>
    </dgm:pt>
    <dgm:pt modelId="{7E291D2E-DC5D-4B85-A692-8A85E5C5C806}" type="sibTrans" cxnId="{8201A9C8-D358-4DC4-8133-459DFF6DEB97}">
      <dgm:prSet/>
      <dgm:spPr/>
      <dgm:t>
        <a:bodyPr/>
        <a:lstStyle/>
        <a:p>
          <a:endParaRPr lang="ru-RU"/>
        </a:p>
      </dgm:t>
    </dgm:pt>
    <dgm:pt modelId="{E0F13E72-E875-4BA6-B4EE-BEF660209306}" type="pres">
      <dgm:prSet presAssocID="{CE888985-A2D0-4F88-94B4-C66FF7A1C2E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1BA3A12-E897-43AB-9706-DCE03A4FE6AD}" type="pres">
      <dgm:prSet presAssocID="{B12AF65E-C749-4AC0-AAB4-3F5F81DED0E9}" presName="parentLin" presStyleCnt="0"/>
      <dgm:spPr/>
    </dgm:pt>
    <dgm:pt modelId="{D2D78F24-9341-471D-BC70-B1FC4F2912DD}" type="pres">
      <dgm:prSet presAssocID="{B12AF65E-C749-4AC0-AAB4-3F5F81DED0E9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8BB1E612-9D5B-48B1-8B58-B3AC3612D895}" type="pres">
      <dgm:prSet presAssocID="{B12AF65E-C749-4AC0-AAB4-3F5F81DED0E9}" presName="parentText" presStyleLbl="node1" presStyleIdx="0" presStyleCnt="5" custScaleX="156411" custScaleY="14928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9E29E7-DDCF-4248-B904-44E7480FD781}" type="pres">
      <dgm:prSet presAssocID="{B12AF65E-C749-4AC0-AAB4-3F5F81DED0E9}" presName="negativeSpace" presStyleCnt="0"/>
      <dgm:spPr/>
    </dgm:pt>
    <dgm:pt modelId="{B36D5DC3-4367-40BD-A71D-BC4118FAF503}" type="pres">
      <dgm:prSet presAssocID="{B12AF65E-C749-4AC0-AAB4-3F5F81DED0E9}" presName="childText" presStyleLbl="conFgAcc1" presStyleIdx="0" presStyleCnt="5">
        <dgm:presLayoutVars>
          <dgm:bulletEnabled val="1"/>
        </dgm:presLayoutVars>
      </dgm:prSet>
      <dgm:spPr>
        <a:ln>
          <a:solidFill>
            <a:srgbClr val="480000"/>
          </a:solidFill>
        </a:ln>
      </dgm:spPr>
    </dgm:pt>
    <dgm:pt modelId="{58FA9361-8EE7-4A7E-8ABD-0313764C0705}" type="pres">
      <dgm:prSet presAssocID="{13C142BD-5F0B-42AD-821C-3BA6A821E128}" presName="spaceBetweenRectangles" presStyleCnt="0"/>
      <dgm:spPr/>
    </dgm:pt>
    <dgm:pt modelId="{D5136412-511F-4733-B4D2-723659A6B8B9}" type="pres">
      <dgm:prSet presAssocID="{CEADFEE4-3876-41B1-B252-5E32F0F52252}" presName="parentLin" presStyleCnt="0"/>
      <dgm:spPr/>
    </dgm:pt>
    <dgm:pt modelId="{6E570C93-A70C-433A-82FB-0324DD87FD94}" type="pres">
      <dgm:prSet presAssocID="{CEADFEE4-3876-41B1-B252-5E32F0F52252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F595BD2A-BB35-4512-8923-C35C7741F487}" type="pres">
      <dgm:prSet presAssocID="{CEADFEE4-3876-41B1-B252-5E32F0F52252}" presName="parentText" presStyleLbl="node1" presStyleIdx="1" presStyleCnt="5" custScaleX="142857" custScaleY="13418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1FBD45-62BA-470E-8D89-40A850DC3690}" type="pres">
      <dgm:prSet presAssocID="{CEADFEE4-3876-41B1-B252-5E32F0F52252}" presName="negativeSpace" presStyleCnt="0"/>
      <dgm:spPr/>
    </dgm:pt>
    <dgm:pt modelId="{DD5276F7-82DD-4354-951C-8F3AB363A0F2}" type="pres">
      <dgm:prSet presAssocID="{CEADFEE4-3876-41B1-B252-5E32F0F52252}" presName="childText" presStyleLbl="conFgAcc1" presStyleIdx="1" presStyleCnt="5">
        <dgm:presLayoutVars>
          <dgm:bulletEnabled val="1"/>
        </dgm:presLayoutVars>
      </dgm:prSet>
      <dgm:spPr>
        <a:ln>
          <a:solidFill>
            <a:srgbClr val="480000"/>
          </a:solidFill>
        </a:ln>
      </dgm:spPr>
    </dgm:pt>
    <dgm:pt modelId="{05EFD388-A0CC-4F29-A71F-6B25537BD406}" type="pres">
      <dgm:prSet presAssocID="{80713212-4BE9-42B7-ACA7-BFC7325863AA}" presName="spaceBetweenRectangles" presStyleCnt="0"/>
      <dgm:spPr/>
    </dgm:pt>
    <dgm:pt modelId="{0C794904-8A32-4A8D-9051-43CAB8D447B2}" type="pres">
      <dgm:prSet presAssocID="{FC99DC5A-2D9D-490A-999B-5540D788D471}" presName="parentLin" presStyleCnt="0"/>
      <dgm:spPr/>
    </dgm:pt>
    <dgm:pt modelId="{5EA7EE59-C46A-4316-AE95-4890545D2820}" type="pres">
      <dgm:prSet presAssocID="{FC99DC5A-2D9D-490A-999B-5540D788D471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7144FB80-B54D-4DE2-A6D2-F010AE30AA08}" type="pres">
      <dgm:prSet presAssocID="{FC99DC5A-2D9D-490A-999B-5540D788D471}" presName="parentText" presStyleLbl="node1" presStyleIdx="2" presStyleCnt="5" custScaleX="142857" custScaleY="15059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F3B0D3-0ED6-4F8C-9E41-2287500433DD}" type="pres">
      <dgm:prSet presAssocID="{FC99DC5A-2D9D-490A-999B-5540D788D471}" presName="negativeSpace" presStyleCnt="0"/>
      <dgm:spPr/>
    </dgm:pt>
    <dgm:pt modelId="{542973D4-4BD7-46D4-A7AC-871064723CFD}" type="pres">
      <dgm:prSet presAssocID="{FC99DC5A-2D9D-490A-999B-5540D788D471}" presName="childText" presStyleLbl="conFgAcc1" presStyleIdx="2" presStyleCnt="5">
        <dgm:presLayoutVars>
          <dgm:bulletEnabled val="1"/>
        </dgm:presLayoutVars>
      </dgm:prSet>
      <dgm:spPr>
        <a:ln>
          <a:solidFill>
            <a:srgbClr val="480000"/>
          </a:solidFill>
        </a:ln>
      </dgm:spPr>
    </dgm:pt>
    <dgm:pt modelId="{4F29D752-D41B-4CAA-B3D1-FCDDD2DB2E1E}" type="pres">
      <dgm:prSet presAssocID="{25D8C174-B8BF-4B6C-98D3-DD68FF5C0D32}" presName="spaceBetweenRectangles" presStyleCnt="0"/>
      <dgm:spPr/>
    </dgm:pt>
    <dgm:pt modelId="{B39B5F40-0175-4D1A-843E-B1725221EF2E}" type="pres">
      <dgm:prSet presAssocID="{D99E768B-B3B5-485A-A36E-744CB0D9C6A6}" presName="parentLin" presStyleCnt="0"/>
      <dgm:spPr/>
    </dgm:pt>
    <dgm:pt modelId="{A16B0470-D2AB-468D-9CC0-44840FD3F8F9}" type="pres">
      <dgm:prSet presAssocID="{D99E768B-B3B5-485A-A36E-744CB0D9C6A6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FE3C1EF8-8A01-410E-BA40-FDB5DAD81A51}" type="pres">
      <dgm:prSet presAssocID="{D99E768B-B3B5-485A-A36E-744CB0D9C6A6}" presName="parentText" presStyleLbl="node1" presStyleIdx="3" presStyleCnt="5" custScaleX="142857" custScaleY="15588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06029A-DC73-4A99-91B4-D688D6FD093D}" type="pres">
      <dgm:prSet presAssocID="{D99E768B-B3B5-485A-A36E-744CB0D9C6A6}" presName="negativeSpace" presStyleCnt="0"/>
      <dgm:spPr/>
    </dgm:pt>
    <dgm:pt modelId="{BE0F9FCF-F43D-40CD-B062-331DDE11CA24}" type="pres">
      <dgm:prSet presAssocID="{D99E768B-B3B5-485A-A36E-744CB0D9C6A6}" presName="childText" presStyleLbl="conFgAcc1" presStyleIdx="3" presStyleCnt="5">
        <dgm:presLayoutVars>
          <dgm:bulletEnabled val="1"/>
        </dgm:presLayoutVars>
      </dgm:prSet>
      <dgm:spPr>
        <a:ln>
          <a:solidFill>
            <a:srgbClr val="480000"/>
          </a:solidFill>
        </a:ln>
      </dgm:spPr>
    </dgm:pt>
    <dgm:pt modelId="{F000FF6A-D805-44B1-B059-813F9384D46A}" type="pres">
      <dgm:prSet presAssocID="{A09E30F4-CFBA-4AFD-8AF3-C10F84DC9E1D}" presName="spaceBetweenRectangles" presStyleCnt="0"/>
      <dgm:spPr/>
    </dgm:pt>
    <dgm:pt modelId="{16D53305-8F17-4556-8B0C-90F7617941A1}" type="pres">
      <dgm:prSet presAssocID="{A0E19D9F-8CD5-4607-B0DF-EEF63DE66EAE}" presName="parentLin" presStyleCnt="0"/>
      <dgm:spPr/>
    </dgm:pt>
    <dgm:pt modelId="{1AB5EDFA-D4AB-4A5F-BF10-B26BB667CD92}" type="pres">
      <dgm:prSet presAssocID="{A0E19D9F-8CD5-4607-B0DF-EEF63DE66EAE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7559D213-39B1-474C-9D36-E5EA01C11F4C}" type="pres">
      <dgm:prSet presAssocID="{A0E19D9F-8CD5-4607-B0DF-EEF63DE66EAE}" presName="parentText" presStyleLbl="node1" presStyleIdx="4" presStyleCnt="5" custScaleX="142857" custScaleY="2184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658F02-176A-4A94-A2CA-01871C4B22F0}" type="pres">
      <dgm:prSet presAssocID="{A0E19D9F-8CD5-4607-B0DF-EEF63DE66EAE}" presName="negativeSpace" presStyleCnt="0"/>
      <dgm:spPr/>
    </dgm:pt>
    <dgm:pt modelId="{D8E8444A-EC69-4A17-837E-3CFB3D2540AA}" type="pres">
      <dgm:prSet presAssocID="{A0E19D9F-8CD5-4607-B0DF-EEF63DE66EAE}" presName="childText" presStyleLbl="conFgAcc1" presStyleIdx="4" presStyleCnt="5">
        <dgm:presLayoutVars>
          <dgm:bulletEnabled val="1"/>
        </dgm:presLayoutVars>
      </dgm:prSet>
      <dgm:spPr>
        <a:ln>
          <a:solidFill>
            <a:srgbClr val="480000"/>
          </a:solidFill>
        </a:ln>
      </dgm:spPr>
    </dgm:pt>
  </dgm:ptLst>
  <dgm:cxnLst>
    <dgm:cxn modelId="{291B8D27-B2B9-4529-8711-9CC21EE14D94}" type="presOf" srcId="{D99E768B-B3B5-485A-A36E-744CB0D9C6A6}" destId="{FE3C1EF8-8A01-410E-BA40-FDB5DAD81A51}" srcOrd="1" destOrd="0" presId="urn:microsoft.com/office/officeart/2005/8/layout/list1"/>
    <dgm:cxn modelId="{049A88D0-41E0-4725-BA8A-DF4449F8C530}" srcId="{CE888985-A2D0-4F88-94B4-C66FF7A1C2EE}" destId="{CEADFEE4-3876-41B1-B252-5E32F0F52252}" srcOrd="1" destOrd="0" parTransId="{90332B3C-59C5-4641-83AB-F7A847BC432A}" sibTransId="{80713212-4BE9-42B7-ACA7-BFC7325863AA}"/>
    <dgm:cxn modelId="{D62285E7-87B5-49C1-A285-E9F659C1F20F}" type="presOf" srcId="{FC99DC5A-2D9D-490A-999B-5540D788D471}" destId="{5EA7EE59-C46A-4316-AE95-4890545D2820}" srcOrd="0" destOrd="0" presId="urn:microsoft.com/office/officeart/2005/8/layout/list1"/>
    <dgm:cxn modelId="{62A47478-277A-4FEC-ACB5-B429ED11E8D6}" srcId="{CE888985-A2D0-4F88-94B4-C66FF7A1C2EE}" destId="{D99E768B-B3B5-485A-A36E-744CB0D9C6A6}" srcOrd="3" destOrd="0" parTransId="{47352908-6D32-4E60-8874-4D509A563541}" sibTransId="{A09E30F4-CFBA-4AFD-8AF3-C10F84DC9E1D}"/>
    <dgm:cxn modelId="{71D4D1A3-5B38-4F14-8639-5B4649BBD7C4}" type="presOf" srcId="{D99E768B-B3B5-485A-A36E-744CB0D9C6A6}" destId="{A16B0470-D2AB-468D-9CC0-44840FD3F8F9}" srcOrd="0" destOrd="0" presId="urn:microsoft.com/office/officeart/2005/8/layout/list1"/>
    <dgm:cxn modelId="{F8590156-CE12-4EDD-A7ED-B1F3109B3CE5}" type="presOf" srcId="{FC99DC5A-2D9D-490A-999B-5540D788D471}" destId="{7144FB80-B54D-4DE2-A6D2-F010AE30AA08}" srcOrd="1" destOrd="0" presId="urn:microsoft.com/office/officeart/2005/8/layout/list1"/>
    <dgm:cxn modelId="{27BA05B5-3A5C-4727-B5D1-4B5A2A6D5CC3}" type="presOf" srcId="{A0E19D9F-8CD5-4607-B0DF-EEF63DE66EAE}" destId="{1AB5EDFA-D4AB-4A5F-BF10-B26BB667CD92}" srcOrd="0" destOrd="0" presId="urn:microsoft.com/office/officeart/2005/8/layout/list1"/>
    <dgm:cxn modelId="{8201A9C8-D358-4DC4-8133-459DFF6DEB97}" srcId="{CE888985-A2D0-4F88-94B4-C66FF7A1C2EE}" destId="{A0E19D9F-8CD5-4607-B0DF-EEF63DE66EAE}" srcOrd="4" destOrd="0" parTransId="{643A8700-A9C1-4C37-A33F-9D8A7D02C576}" sibTransId="{7E291D2E-DC5D-4B85-A692-8A85E5C5C806}"/>
    <dgm:cxn modelId="{72725528-42DD-4373-92FD-69052F936E81}" type="presOf" srcId="{CEADFEE4-3876-41B1-B252-5E32F0F52252}" destId="{6E570C93-A70C-433A-82FB-0324DD87FD94}" srcOrd="0" destOrd="0" presId="urn:microsoft.com/office/officeart/2005/8/layout/list1"/>
    <dgm:cxn modelId="{BCAD830F-C318-4A84-96D9-6563EB043687}" srcId="{CE888985-A2D0-4F88-94B4-C66FF7A1C2EE}" destId="{B12AF65E-C749-4AC0-AAB4-3F5F81DED0E9}" srcOrd="0" destOrd="0" parTransId="{1389980C-0E0F-4570-921B-942B14B28276}" sibTransId="{13C142BD-5F0B-42AD-821C-3BA6A821E128}"/>
    <dgm:cxn modelId="{1983BEC3-C9FC-4FD7-8477-A81E516AC9D5}" type="presOf" srcId="{A0E19D9F-8CD5-4607-B0DF-EEF63DE66EAE}" destId="{7559D213-39B1-474C-9D36-E5EA01C11F4C}" srcOrd="1" destOrd="0" presId="urn:microsoft.com/office/officeart/2005/8/layout/list1"/>
    <dgm:cxn modelId="{55EF54D6-0F46-4E49-A0CE-F528B422FCF6}" type="presOf" srcId="{B12AF65E-C749-4AC0-AAB4-3F5F81DED0E9}" destId="{8BB1E612-9D5B-48B1-8B58-B3AC3612D895}" srcOrd="1" destOrd="0" presId="urn:microsoft.com/office/officeart/2005/8/layout/list1"/>
    <dgm:cxn modelId="{255CEFFF-A1FF-4C10-8633-D0C3A0D95210}" type="presOf" srcId="{CE888985-A2D0-4F88-94B4-C66FF7A1C2EE}" destId="{E0F13E72-E875-4BA6-B4EE-BEF660209306}" srcOrd="0" destOrd="0" presId="urn:microsoft.com/office/officeart/2005/8/layout/list1"/>
    <dgm:cxn modelId="{68996EAD-150A-42B4-9D98-29F8EC1DE236}" type="presOf" srcId="{B12AF65E-C749-4AC0-AAB4-3F5F81DED0E9}" destId="{D2D78F24-9341-471D-BC70-B1FC4F2912DD}" srcOrd="0" destOrd="0" presId="urn:microsoft.com/office/officeart/2005/8/layout/list1"/>
    <dgm:cxn modelId="{FC466DC2-0FB2-42F8-B6C6-7A570D7DAFBB}" srcId="{CE888985-A2D0-4F88-94B4-C66FF7A1C2EE}" destId="{FC99DC5A-2D9D-490A-999B-5540D788D471}" srcOrd="2" destOrd="0" parTransId="{0DEF4000-7D57-4F12-B310-3E00357B4C43}" sibTransId="{25D8C174-B8BF-4B6C-98D3-DD68FF5C0D32}"/>
    <dgm:cxn modelId="{BCEF9249-9DD4-4150-8478-D011BFA31C44}" type="presOf" srcId="{CEADFEE4-3876-41B1-B252-5E32F0F52252}" destId="{F595BD2A-BB35-4512-8923-C35C7741F487}" srcOrd="1" destOrd="0" presId="urn:microsoft.com/office/officeart/2005/8/layout/list1"/>
    <dgm:cxn modelId="{5E6D513B-A0AC-42E7-8315-906EF7447B46}" type="presParOf" srcId="{E0F13E72-E875-4BA6-B4EE-BEF660209306}" destId="{91BA3A12-E897-43AB-9706-DCE03A4FE6AD}" srcOrd="0" destOrd="0" presId="urn:microsoft.com/office/officeart/2005/8/layout/list1"/>
    <dgm:cxn modelId="{7D0C7948-3856-4A63-94AE-E9BF735586A8}" type="presParOf" srcId="{91BA3A12-E897-43AB-9706-DCE03A4FE6AD}" destId="{D2D78F24-9341-471D-BC70-B1FC4F2912DD}" srcOrd="0" destOrd="0" presId="urn:microsoft.com/office/officeart/2005/8/layout/list1"/>
    <dgm:cxn modelId="{DA88FB0E-FE93-4B2A-8F77-70D794E407B7}" type="presParOf" srcId="{91BA3A12-E897-43AB-9706-DCE03A4FE6AD}" destId="{8BB1E612-9D5B-48B1-8B58-B3AC3612D895}" srcOrd="1" destOrd="0" presId="urn:microsoft.com/office/officeart/2005/8/layout/list1"/>
    <dgm:cxn modelId="{8B787738-3031-493A-961D-33829E524D5D}" type="presParOf" srcId="{E0F13E72-E875-4BA6-B4EE-BEF660209306}" destId="{629E29E7-DDCF-4248-B904-44E7480FD781}" srcOrd="1" destOrd="0" presId="urn:microsoft.com/office/officeart/2005/8/layout/list1"/>
    <dgm:cxn modelId="{FE63D167-D95E-426E-8CE3-B323F43CDF27}" type="presParOf" srcId="{E0F13E72-E875-4BA6-B4EE-BEF660209306}" destId="{B36D5DC3-4367-40BD-A71D-BC4118FAF503}" srcOrd="2" destOrd="0" presId="urn:microsoft.com/office/officeart/2005/8/layout/list1"/>
    <dgm:cxn modelId="{9EFF3A7B-E0C6-4729-98DF-3264DF522EE3}" type="presParOf" srcId="{E0F13E72-E875-4BA6-B4EE-BEF660209306}" destId="{58FA9361-8EE7-4A7E-8ABD-0313764C0705}" srcOrd="3" destOrd="0" presId="urn:microsoft.com/office/officeart/2005/8/layout/list1"/>
    <dgm:cxn modelId="{B2061130-F647-4460-8BF8-C68C2C184C55}" type="presParOf" srcId="{E0F13E72-E875-4BA6-B4EE-BEF660209306}" destId="{D5136412-511F-4733-B4D2-723659A6B8B9}" srcOrd="4" destOrd="0" presId="urn:microsoft.com/office/officeart/2005/8/layout/list1"/>
    <dgm:cxn modelId="{19235DB9-28AD-4E23-A729-E8F42106345A}" type="presParOf" srcId="{D5136412-511F-4733-B4D2-723659A6B8B9}" destId="{6E570C93-A70C-433A-82FB-0324DD87FD94}" srcOrd="0" destOrd="0" presId="urn:microsoft.com/office/officeart/2005/8/layout/list1"/>
    <dgm:cxn modelId="{36866BBA-BABB-4E1F-B9A5-DDE0A7FCC2D3}" type="presParOf" srcId="{D5136412-511F-4733-B4D2-723659A6B8B9}" destId="{F595BD2A-BB35-4512-8923-C35C7741F487}" srcOrd="1" destOrd="0" presId="urn:microsoft.com/office/officeart/2005/8/layout/list1"/>
    <dgm:cxn modelId="{A68DF53D-118B-4747-8B4E-887C2C55D214}" type="presParOf" srcId="{E0F13E72-E875-4BA6-B4EE-BEF660209306}" destId="{B61FBD45-62BA-470E-8D89-40A850DC3690}" srcOrd="5" destOrd="0" presId="urn:microsoft.com/office/officeart/2005/8/layout/list1"/>
    <dgm:cxn modelId="{0D90DD5A-CC17-4EEB-9095-4C9CBEAFC3F9}" type="presParOf" srcId="{E0F13E72-E875-4BA6-B4EE-BEF660209306}" destId="{DD5276F7-82DD-4354-951C-8F3AB363A0F2}" srcOrd="6" destOrd="0" presId="urn:microsoft.com/office/officeart/2005/8/layout/list1"/>
    <dgm:cxn modelId="{F8246FFA-008C-426D-8136-1850F646AE0A}" type="presParOf" srcId="{E0F13E72-E875-4BA6-B4EE-BEF660209306}" destId="{05EFD388-A0CC-4F29-A71F-6B25537BD406}" srcOrd="7" destOrd="0" presId="urn:microsoft.com/office/officeart/2005/8/layout/list1"/>
    <dgm:cxn modelId="{1A6FC1E0-953B-4781-BF49-847492082BF5}" type="presParOf" srcId="{E0F13E72-E875-4BA6-B4EE-BEF660209306}" destId="{0C794904-8A32-4A8D-9051-43CAB8D447B2}" srcOrd="8" destOrd="0" presId="urn:microsoft.com/office/officeart/2005/8/layout/list1"/>
    <dgm:cxn modelId="{4A923F5F-83E2-4F9C-977E-0DBBE49EDDC8}" type="presParOf" srcId="{0C794904-8A32-4A8D-9051-43CAB8D447B2}" destId="{5EA7EE59-C46A-4316-AE95-4890545D2820}" srcOrd="0" destOrd="0" presId="urn:microsoft.com/office/officeart/2005/8/layout/list1"/>
    <dgm:cxn modelId="{F474026D-3DAF-4388-8B90-0A847522B8B4}" type="presParOf" srcId="{0C794904-8A32-4A8D-9051-43CAB8D447B2}" destId="{7144FB80-B54D-4DE2-A6D2-F010AE30AA08}" srcOrd="1" destOrd="0" presId="urn:microsoft.com/office/officeart/2005/8/layout/list1"/>
    <dgm:cxn modelId="{9CB198AB-9FA1-4365-895F-0BD3FDF18E13}" type="presParOf" srcId="{E0F13E72-E875-4BA6-B4EE-BEF660209306}" destId="{B6F3B0D3-0ED6-4F8C-9E41-2287500433DD}" srcOrd="9" destOrd="0" presId="urn:microsoft.com/office/officeart/2005/8/layout/list1"/>
    <dgm:cxn modelId="{373703ED-3BDC-4746-AC54-40ECD7FC46DF}" type="presParOf" srcId="{E0F13E72-E875-4BA6-B4EE-BEF660209306}" destId="{542973D4-4BD7-46D4-A7AC-871064723CFD}" srcOrd="10" destOrd="0" presId="urn:microsoft.com/office/officeart/2005/8/layout/list1"/>
    <dgm:cxn modelId="{D0E55E56-77B2-443B-9767-C5E22FAB87E4}" type="presParOf" srcId="{E0F13E72-E875-4BA6-B4EE-BEF660209306}" destId="{4F29D752-D41B-4CAA-B3D1-FCDDD2DB2E1E}" srcOrd="11" destOrd="0" presId="urn:microsoft.com/office/officeart/2005/8/layout/list1"/>
    <dgm:cxn modelId="{42AFB253-4D1B-44E6-BD9D-08A49AD052C2}" type="presParOf" srcId="{E0F13E72-E875-4BA6-B4EE-BEF660209306}" destId="{B39B5F40-0175-4D1A-843E-B1725221EF2E}" srcOrd="12" destOrd="0" presId="urn:microsoft.com/office/officeart/2005/8/layout/list1"/>
    <dgm:cxn modelId="{4E222FA8-8837-4DFB-BE02-877D0B920E16}" type="presParOf" srcId="{B39B5F40-0175-4D1A-843E-B1725221EF2E}" destId="{A16B0470-D2AB-468D-9CC0-44840FD3F8F9}" srcOrd="0" destOrd="0" presId="urn:microsoft.com/office/officeart/2005/8/layout/list1"/>
    <dgm:cxn modelId="{A6CC0DCD-9A50-4B4F-9BC8-0D2249FC6C02}" type="presParOf" srcId="{B39B5F40-0175-4D1A-843E-B1725221EF2E}" destId="{FE3C1EF8-8A01-410E-BA40-FDB5DAD81A51}" srcOrd="1" destOrd="0" presId="urn:microsoft.com/office/officeart/2005/8/layout/list1"/>
    <dgm:cxn modelId="{E9304E45-2BFD-404D-A684-7D07DDCA7F1C}" type="presParOf" srcId="{E0F13E72-E875-4BA6-B4EE-BEF660209306}" destId="{3706029A-DC73-4A99-91B4-D688D6FD093D}" srcOrd="13" destOrd="0" presId="urn:microsoft.com/office/officeart/2005/8/layout/list1"/>
    <dgm:cxn modelId="{52002152-CFDF-4E67-8346-36044D28E962}" type="presParOf" srcId="{E0F13E72-E875-4BA6-B4EE-BEF660209306}" destId="{BE0F9FCF-F43D-40CD-B062-331DDE11CA24}" srcOrd="14" destOrd="0" presId="urn:microsoft.com/office/officeart/2005/8/layout/list1"/>
    <dgm:cxn modelId="{87A2868F-3E6A-4F62-A0F8-1D37E6FB72B2}" type="presParOf" srcId="{E0F13E72-E875-4BA6-B4EE-BEF660209306}" destId="{F000FF6A-D805-44B1-B059-813F9384D46A}" srcOrd="15" destOrd="0" presId="urn:microsoft.com/office/officeart/2005/8/layout/list1"/>
    <dgm:cxn modelId="{25D5E1B7-A64E-4187-82AE-E65E402DB9F1}" type="presParOf" srcId="{E0F13E72-E875-4BA6-B4EE-BEF660209306}" destId="{16D53305-8F17-4556-8B0C-90F7617941A1}" srcOrd="16" destOrd="0" presId="urn:microsoft.com/office/officeart/2005/8/layout/list1"/>
    <dgm:cxn modelId="{D36AD5D4-4264-43C1-BE6A-38FFE08C1CE9}" type="presParOf" srcId="{16D53305-8F17-4556-8B0C-90F7617941A1}" destId="{1AB5EDFA-D4AB-4A5F-BF10-B26BB667CD92}" srcOrd="0" destOrd="0" presId="urn:microsoft.com/office/officeart/2005/8/layout/list1"/>
    <dgm:cxn modelId="{B3FB6665-7CCB-4C2E-AEF0-BF9DB41D0C18}" type="presParOf" srcId="{16D53305-8F17-4556-8B0C-90F7617941A1}" destId="{7559D213-39B1-474C-9D36-E5EA01C11F4C}" srcOrd="1" destOrd="0" presId="urn:microsoft.com/office/officeart/2005/8/layout/list1"/>
    <dgm:cxn modelId="{8EAF0AD8-FB77-49A4-90B6-01635490F404}" type="presParOf" srcId="{E0F13E72-E875-4BA6-B4EE-BEF660209306}" destId="{FD658F02-176A-4A94-A2CA-01871C4B22F0}" srcOrd="17" destOrd="0" presId="urn:microsoft.com/office/officeart/2005/8/layout/list1"/>
    <dgm:cxn modelId="{612DE816-1875-41CE-9181-295961C8E84A}" type="presParOf" srcId="{E0F13E72-E875-4BA6-B4EE-BEF660209306}" destId="{D8E8444A-EC69-4A17-837E-3CFB3D2540AA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6D5DC3-4367-40BD-A71D-BC4118FAF503}">
      <dsp:nvSpPr>
        <dsp:cNvPr id="0" name=""/>
        <dsp:cNvSpPr/>
      </dsp:nvSpPr>
      <dsp:spPr>
        <a:xfrm>
          <a:off x="0" y="680567"/>
          <a:ext cx="10866781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48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B1E612-9D5B-48B1-8B58-B3AC3612D895}">
      <dsp:nvSpPr>
        <dsp:cNvPr id="0" name=""/>
        <dsp:cNvSpPr/>
      </dsp:nvSpPr>
      <dsp:spPr>
        <a:xfrm>
          <a:off x="474360" y="35757"/>
          <a:ext cx="10387327" cy="969529"/>
        </a:xfrm>
        <a:prstGeom prst="roundRect">
          <a:avLst/>
        </a:prstGeom>
        <a:solidFill>
          <a:srgbClr val="FF9B9B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7517" tIns="0" rIns="287517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i="1" kern="1200" dirty="0" smtClean="0">
              <a:solidFill>
                <a:srgbClr val="48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Роль преподавателя в процессе составления студентами таблицы</a:t>
          </a:r>
          <a:r>
            <a:rPr lang="ru-RU" sz="2800" b="1" i="1" kern="1200" dirty="0" smtClean="0">
              <a:solidFill>
                <a:srgbClr val="48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:</a:t>
          </a:r>
          <a:endParaRPr lang="ru-RU" sz="2800" b="1" i="1" kern="1200" dirty="0">
            <a:solidFill>
              <a:srgbClr val="48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21689" y="83086"/>
        <a:ext cx="10292669" cy="874871"/>
      </dsp:txXfrm>
    </dsp:sp>
    <dsp:sp modelId="{DD5276F7-82DD-4354-951C-8F3AB363A0F2}">
      <dsp:nvSpPr>
        <dsp:cNvPr id="0" name=""/>
        <dsp:cNvSpPr/>
      </dsp:nvSpPr>
      <dsp:spPr>
        <a:xfrm>
          <a:off x="0" y="1900491"/>
          <a:ext cx="10866781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48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95BD2A-BB35-4512-8923-C35C7741F487}">
      <dsp:nvSpPr>
        <dsp:cNvPr id="0" name=""/>
        <dsp:cNvSpPr/>
      </dsp:nvSpPr>
      <dsp:spPr>
        <a:xfrm>
          <a:off x="517339" y="1353767"/>
          <a:ext cx="10346778" cy="871444"/>
        </a:xfrm>
        <a:prstGeom prst="roundRect">
          <a:avLst/>
        </a:prstGeom>
        <a:solidFill>
          <a:srgbClr val="FFE1E1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7517" tIns="0" rIns="287517" bIns="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       </a:t>
          </a:r>
          <a:r>
            <a:rPr lang="ru-RU" sz="2900" i="1" kern="1200" dirty="0" smtClean="0">
              <a:solidFill>
                <a:srgbClr val="48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— </a:t>
          </a:r>
          <a:r>
            <a:rPr lang="ru-RU" sz="2800" b="0" i="1" u="none" kern="1200" dirty="0" smtClean="0">
              <a:solidFill>
                <a:srgbClr val="480000"/>
              </a:solidFill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определить тему и цель; </a:t>
          </a:r>
          <a:endParaRPr lang="ru-RU" sz="2800" b="0" i="1" kern="1200" dirty="0">
            <a:solidFill>
              <a:srgbClr val="48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59879" y="1396307"/>
        <a:ext cx="10261698" cy="786364"/>
      </dsp:txXfrm>
    </dsp:sp>
    <dsp:sp modelId="{9ABD7423-40C3-4798-8818-889F9CF4807A}">
      <dsp:nvSpPr>
        <dsp:cNvPr id="0" name=""/>
        <dsp:cNvSpPr/>
      </dsp:nvSpPr>
      <dsp:spPr>
        <a:xfrm>
          <a:off x="0" y="3518016"/>
          <a:ext cx="10866781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48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3493AC-6DAA-4C54-8217-877873DCAC93}">
      <dsp:nvSpPr>
        <dsp:cNvPr id="0" name=""/>
        <dsp:cNvSpPr/>
      </dsp:nvSpPr>
      <dsp:spPr>
        <a:xfrm>
          <a:off x="517339" y="2573691"/>
          <a:ext cx="10346778" cy="1269044"/>
        </a:xfrm>
        <a:prstGeom prst="roundRect">
          <a:avLst/>
        </a:prstGeom>
        <a:solidFill>
          <a:srgbClr val="FFE1E1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7517" tIns="0" rIns="287517" bIns="0" numCol="1" spcCol="1270" anchor="ctr" anchorCtr="0">
          <a:noAutofit/>
        </a:bodyPr>
        <a:lstStyle/>
        <a:p>
          <a:pPr lvl="0" algn="just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        </a:t>
          </a:r>
          <a:r>
            <a:rPr lang="ru-RU" sz="2300" i="1" kern="1200" dirty="0" smtClean="0">
              <a:solidFill>
                <a:srgbClr val="48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— </a:t>
          </a:r>
          <a:r>
            <a:rPr lang="ru-RU" sz="2800" b="0" i="1" kern="1200" dirty="0" smtClean="0">
              <a:solidFill>
                <a:srgbClr val="48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осуществить контроль правильности исполнения, оценить работу. </a:t>
          </a:r>
          <a:endParaRPr lang="ru-RU" sz="2800" b="0" i="1" kern="1200" dirty="0">
            <a:solidFill>
              <a:srgbClr val="48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79289" y="2635641"/>
        <a:ext cx="10222878" cy="11451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6D5DC3-4367-40BD-A71D-BC4118FAF503}">
      <dsp:nvSpPr>
        <dsp:cNvPr id="0" name=""/>
        <dsp:cNvSpPr/>
      </dsp:nvSpPr>
      <dsp:spPr>
        <a:xfrm>
          <a:off x="0" y="566919"/>
          <a:ext cx="1080052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48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B1E612-9D5B-48B1-8B58-B3AC3612D895}">
      <dsp:nvSpPr>
        <dsp:cNvPr id="0" name=""/>
        <dsp:cNvSpPr/>
      </dsp:nvSpPr>
      <dsp:spPr>
        <a:xfrm>
          <a:off x="471468" y="127276"/>
          <a:ext cx="10323990" cy="661042"/>
        </a:xfrm>
        <a:prstGeom prst="roundRect">
          <a:avLst/>
        </a:prstGeom>
        <a:solidFill>
          <a:srgbClr val="FF9B9B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64" tIns="0" rIns="285764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i="1" kern="1200" dirty="0" smtClean="0">
              <a:solidFill>
                <a:srgbClr val="48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Роль студента в процессе составления таблицы</a:t>
          </a:r>
          <a:r>
            <a:rPr lang="ru-RU" sz="2800" b="1" i="1" kern="1200" dirty="0" smtClean="0">
              <a:solidFill>
                <a:srgbClr val="48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:</a:t>
          </a:r>
          <a:endParaRPr lang="ru-RU" sz="2800" b="1" i="1" kern="1200" dirty="0">
            <a:solidFill>
              <a:srgbClr val="48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03737" y="159545"/>
        <a:ext cx="10259452" cy="596504"/>
      </dsp:txXfrm>
    </dsp:sp>
    <dsp:sp modelId="{DD5276F7-82DD-4354-951C-8F3AB363A0F2}">
      <dsp:nvSpPr>
        <dsp:cNvPr id="0" name=""/>
        <dsp:cNvSpPr/>
      </dsp:nvSpPr>
      <dsp:spPr>
        <a:xfrm>
          <a:off x="0" y="1398685"/>
          <a:ext cx="1080052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48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95BD2A-BB35-4512-8923-C35C7741F487}">
      <dsp:nvSpPr>
        <dsp:cNvPr id="0" name=""/>
        <dsp:cNvSpPr/>
      </dsp:nvSpPr>
      <dsp:spPr>
        <a:xfrm>
          <a:off x="514184" y="1025919"/>
          <a:ext cx="10283688" cy="594166"/>
        </a:xfrm>
        <a:prstGeom prst="roundRect">
          <a:avLst/>
        </a:prstGeom>
        <a:solidFill>
          <a:srgbClr val="FFE1E1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64" tIns="0" rIns="285764" bIns="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i="1" kern="1200" dirty="0" smtClean="0">
              <a:solidFill>
                <a:srgbClr val="48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— </a:t>
          </a:r>
          <a:r>
            <a:rPr lang="ru-RU" sz="2800" b="0" i="1" u="none" kern="1200" dirty="0" smtClean="0">
              <a:solidFill>
                <a:srgbClr val="480000"/>
              </a:solidFill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изучить информацию по теме; </a:t>
          </a:r>
          <a:endParaRPr lang="ru-RU" sz="2800" b="0" i="1" kern="1200" dirty="0">
            <a:solidFill>
              <a:srgbClr val="48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3189" y="1054924"/>
        <a:ext cx="10225678" cy="536156"/>
      </dsp:txXfrm>
    </dsp:sp>
    <dsp:sp modelId="{542973D4-4BD7-46D4-A7AC-871064723CFD}">
      <dsp:nvSpPr>
        <dsp:cNvPr id="0" name=""/>
        <dsp:cNvSpPr/>
      </dsp:nvSpPr>
      <dsp:spPr>
        <a:xfrm>
          <a:off x="0" y="2303125"/>
          <a:ext cx="1080052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48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44FB80-B54D-4DE2-A6D2-F010AE30AA08}">
      <dsp:nvSpPr>
        <dsp:cNvPr id="0" name=""/>
        <dsp:cNvSpPr/>
      </dsp:nvSpPr>
      <dsp:spPr>
        <a:xfrm>
          <a:off x="514184" y="1857685"/>
          <a:ext cx="10283688" cy="666839"/>
        </a:xfrm>
        <a:prstGeom prst="roundRect">
          <a:avLst/>
        </a:prstGeom>
        <a:solidFill>
          <a:srgbClr val="FFE1E1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64" tIns="0" rIns="285764" bIns="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i="1" kern="1200" dirty="0" smtClean="0">
              <a:solidFill>
                <a:srgbClr val="48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— </a:t>
          </a:r>
          <a:r>
            <a:rPr lang="ru-RU" sz="2800" b="0" i="1" kern="1200" dirty="0" smtClean="0">
              <a:solidFill>
                <a:srgbClr val="48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выбрать оптимальную форму таблицы; </a:t>
          </a:r>
          <a:endParaRPr lang="ru-RU" sz="2800" b="0" i="1" kern="1200" dirty="0">
            <a:solidFill>
              <a:srgbClr val="48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6736" y="1890237"/>
        <a:ext cx="10218584" cy="601735"/>
      </dsp:txXfrm>
    </dsp:sp>
    <dsp:sp modelId="{BE0F9FCF-F43D-40CD-B062-331DDE11CA24}">
      <dsp:nvSpPr>
        <dsp:cNvPr id="0" name=""/>
        <dsp:cNvSpPr/>
      </dsp:nvSpPr>
      <dsp:spPr>
        <a:xfrm>
          <a:off x="0" y="3365581"/>
          <a:ext cx="1080052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48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3C1EF8-8A01-410E-BA40-FDB5DAD81A51}">
      <dsp:nvSpPr>
        <dsp:cNvPr id="0" name=""/>
        <dsp:cNvSpPr/>
      </dsp:nvSpPr>
      <dsp:spPr>
        <a:xfrm>
          <a:off x="514184" y="2762125"/>
          <a:ext cx="10283688" cy="824856"/>
        </a:xfrm>
        <a:prstGeom prst="roundRect">
          <a:avLst/>
        </a:prstGeom>
        <a:solidFill>
          <a:srgbClr val="FFE1E1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64" tIns="0" rIns="285764" bIns="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i="1" kern="1200" dirty="0" smtClean="0">
              <a:solidFill>
                <a:srgbClr val="48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— </a:t>
          </a:r>
          <a:r>
            <a:rPr lang="ru-RU" sz="2800" b="0" i="1" kern="1200" dirty="0" smtClean="0">
              <a:solidFill>
                <a:srgbClr val="48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информацию представить в сжатом виде и заполнить ею основные графы таблицы; </a:t>
          </a:r>
          <a:endParaRPr lang="ru-RU" sz="2800" b="0" i="1" kern="1200" dirty="0">
            <a:solidFill>
              <a:srgbClr val="48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54450" y="2802391"/>
        <a:ext cx="10203156" cy="744324"/>
      </dsp:txXfrm>
    </dsp:sp>
    <dsp:sp modelId="{D8E8444A-EC69-4A17-837E-3CFB3D2540AA}">
      <dsp:nvSpPr>
        <dsp:cNvPr id="0" name=""/>
        <dsp:cNvSpPr/>
      </dsp:nvSpPr>
      <dsp:spPr>
        <a:xfrm>
          <a:off x="0" y="4570305"/>
          <a:ext cx="1080052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48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59D213-39B1-474C-9D36-E5EA01C11F4C}">
      <dsp:nvSpPr>
        <dsp:cNvPr id="0" name=""/>
        <dsp:cNvSpPr/>
      </dsp:nvSpPr>
      <dsp:spPr>
        <a:xfrm>
          <a:off x="514184" y="3824581"/>
          <a:ext cx="10283688" cy="967123"/>
        </a:xfrm>
        <a:prstGeom prst="roundRect">
          <a:avLst/>
        </a:prstGeom>
        <a:solidFill>
          <a:srgbClr val="FFE1E1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64" tIns="0" rIns="285764" bIns="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i="1" kern="1200" dirty="0" smtClean="0">
              <a:solidFill>
                <a:srgbClr val="48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— </a:t>
          </a:r>
          <a:r>
            <a:rPr lang="ru-RU" sz="2800" b="0" i="1" kern="1200" dirty="0" smtClean="0">
              <a:solidFill>
                <a:srgbClr val="48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пользуясь готовой таблицей, эффективно подготовиться к контролю по заданной теме. </a:t>
          </a:r>
          <a:endParaRPr lang="ru-RU" sz="2800" b="0" i="1" kern="1200" dirty="0">
            <a:solidFill>
              <a:srgbClr val="48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61395" y="3871792"/>
        <a:ext cx="10189266" cy="87270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6D5DC3-4367-40BD-A71D-BC4118FAF503}">
      <dsp:nvSpPr>
        <dsp:cNvPr id="0" name=""/>
        <dsp:cNvSpPr/>
      </dsp:nvSpPr>
      <dsp:spPr>
        <a:xfrm>
          <a:off x="0" y="529690"/>
          <a:ext cx="10966989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48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B1E612-9D5B-48B1-8B58-B3AC3612D895}">
      <dsp:nvSpPr>
        <dsp:cNvPr id="0" name=""/>
        <dsp:cNvSpPr/>
      </dsp:nvSpPr>
      <dsp:spPr>
        <a:xfrm>
          <a:off x="478734" y="148667"/>
          <a:ext cx="10483113" cy="572903"/>
        </a:xfrm>
        <a:prstGeom prst="roundRect">
          <a:avLst/>
        </a:prstGeom>
        <a:solidFill>
          <a:srgbClr val="FF9B9B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0168" tIns="0" rIns="290168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u="none" kern="1200" dirty="0" smtClean="0">
              <a:solidFill>
                <a:srgbClr val="480000"/>
              </a:solidFill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1. Компактность таблицы и лаконичность записей:</a:t>
          </a:r>
          <a:endParaRPr lang="ru-RU" sz="2800" b="1" i="1" kern="1200" dirty="0">
            <a:solidFill>
              <a:srgbClr val="48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06701" y="176634"/>
        <a:ext cx="10427179" cy="516969"/>
      </dsp:txXfrm>
    </dsp:sp>
    <dsp:sp modelId="{DD5276F7-82DD-4354-951C-8F3AB363A0F2}">
      <dsp:nvSpPr>
        <dsp:cNvPr id="0" name=""/>
        <dsp:cNvSpPr/>
      </dsp:nvSpPr>
      <dsp:spPr>
        <a:xfrm>
          <a:off x="0" y="1250555"/>
          <a:ext cx="10966989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48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95BD2A-BB35-4512-8923-C35C7741F487}">
      <dsp:nvSpPr>
        <dsp:cNvPr id="0" name=""/>
        <dsp:cNvSpPr/>
      </dsp:nvSpPr>
      <dsp:spPr>
        <a:xfrm>
          <a:off x="522110" y="927490"/>
          <a:ext cx="10442190" cy="514944"/>
        </a:xfrm>
        <a:prstGeom prst="roundRect">
          <a:avLst/>
        </a:prstGeom>
        <a:solidFill>
          <a:srgbClr val="FFE1E1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0168" tIns="0" rIns="290168" bIns="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i="1" u="none" kern="1200" dirty="0" smtClean="0">
              <a:solidFill>
                <a:srgbClr val="480000"/>
              </a:solidFill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     — таблица компактна и лаконична ; </a:t>
          </a:r>
          <a:endParaRPr lang="ru-RU" sz="2800" b="0" i="1" kern="1200" dirty="0">
            <a:solidFill>
              <a:srgbClr val="48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7247" y="952627"/>
        <a:ext cx="10391916" cy="464670"/>
      </dsp:txXfrm>
    </dsp:sp>
    <dsp:sp modelId="{542973D4-4BD7-46D4-A7AC-871064723CFD}">
      <dsp:nvSpPr>
        <dsp:cNvPr id="0" name=""/>
        <dsp:cNvSpPr/>
      </dsp:nvSpPr>
      <dsp:spPr>
        <a:xfrm>
          <a:off x="0" y="2197876"/>
          <a:ext cx="10966989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48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44FB80-B54D-4DE2-A6D2-F010AE30AA08}">
      <dsp:nvSpPr>
        <dsp:cNvPr id="0" name=""/>
        <dsp:cNvSpPr/>
      </dsp:nvSpPr>
      <dsp:spPr>
        <a:xfrm>
          <a:off x="522110" y="1648355"/>
          <a:ext cx="10442190" cy="741401"/>
        </a:xfrm>
        <a:prstGeom prst="roundRect">
          <a:avLst/>
        </a:prstGeom>
        <a:solidFill>
          <a:srgbClr val="FFE1E1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0168" tIns="0" rIns="290168" bIns="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i="1" kern="1200" dirty="0" smtClean="0">
              <a:solidFill>
                <a:srgbClr val="48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   — таблица имеет замечания по компактности и лаконичности (не более 2 замечаний);</a:t>
          </a:r>
          <a:endParaRPr lang="ru-RU" sz="2800" b="0" i="1" kern="1200" dirty="0">
            <a:solidFill>
              <a:srgbClr val="48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58302" y="1684547"/>
        <a:ext cx="10369806" cy="669017"/>
      </dsp:txXfrm>
    </dsp:sp>
    <dsp:sp modelId="{BE0F9FCF-F43D-40CD-B062-331DDE11CA24}">
      <dsp:nvSpPr>
        <dsp:cNvPr id="0" name=""/>
        <dsp:cNvSpPr/>
      </dsp:nvSpPr>
      <dsp:spPr>
        <a:xfrm>
          <a:off x="0" y="3237618"/>
          <a:ext cx="10966989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48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3C1EF8-8A01-410E-BA40-FDB5DAD81A51}">
      <dsp:nvSpPr>
        <dsp:cNvPr id="0" name=""/>
        <dsp:cNvSpPr/>
      </dsp:nvSpPr>
      <dsp:spPr>
        <a:xfrm>
          <a:off x="522110" y="2595676"/>
          <a:ext cx="10442190" cy="833822"/>
        </a:xfrm>
        <a:prstGeom prst="roundRect">
          <a:avLst/>
        </a:prstGeom>
        <a:solidFill>
          <a:srgbClr val="FFE1E1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0168" tIns="0" rIns="290168" bIns="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i="1" kern="1200" dirty="0" smtClean="0">
              <a:solidFill>
                <a:srgbClr val="48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   — таблица имеет замечания по компактности и лаконичности (не более 4 замечаний);  </a:t>
          </a:r>
          <a:endParaRPr lang="ru-RU" sz="2800" b="0" i="1" kern="1200" dirty="0">
            <a:solidFill>
              <a:srgbClr val="48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62814" y="2636380"/>
        <a:ext cx="10360782" cy="752414"/>
      </dsp:txXfrm>
    </dsp:sp>
    <dsp:sp modelId="{D8E8444A-EC69-4A17-837E-3CFB3D2540AA}">
      <dsp:nvSpPr>
        <dsp:cNvPr id="0" name=""/>
        <dsp:cNvSpPr/>
      </dsp:nvSpPr>
      <dsp:spPr>
        <a:xfrm>
          <a:off x="0" y="4281712"/>
          <a:ext cx="10966989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48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59D213-39B1-474C-9D36-E5EA01C11F4C}">
      <dsp:nvSpPr>
        <dsp:cNvPr id="0" name=""/>
        <dsp:cNvSpPr/>
      </dsp:nvSpPr>
      <dsp:spPr>
        <a:xfrm>
          <a:off x="522110" y="3635418"/>
          <a:ext cx="10442190" cy="838174"/>
        </a:xfrm>
        <a:prstGeom prst="roundRect">
          <a:avLst/>
        </a:prstGeom>
        <a:solidFill>
          <a:srgbClr val="FFE1E1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0168" tIns="0" rIns="290168" bIns="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i="1" kern="1200" dirty="0" smtClean="0">
              <a:solidFill>
                <a:srgbClr val="48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    — таблица имеет множество замечаний по  компактности и лаконичности (5 и более замечаний).).</a:t>
          </a:r>
          <a:endParaRPr lang="ru-RU" sz="2800" b="0" i="1" kern="1200" dirty="0">
            <a:solidFill>
              <a:srgbClr val="48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63026" y="3676334"/>
        <a:ext cx="10360358" cy="75634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6D5DC3-4367-40BD-A71D-BC4118FAF503}">
      <dsp:nvSpPr>
        <dsp:cNvPr id="0" name=""/>
        <dsp:cNvSpPr/>
      </dsp:nvSpPr>
      <dsp:spPr>
        <a:xfrm>
          <a:off x="0" y="481476"/>
          <a:ext cx="1080052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48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B1E612-9D5B-48B1-8B58-B3AC3612D895}">
      <dsp:nvSpPr>
        <dsp:cNvPr id="0" name=""/>
        <dsp:cNvSpPr/>
      </dsp:nvSpPr>
      <dsp:spPr>
        <a:xfrm>
          <a:off x="471468" y="41833"/>
          <a:ext cx="10323990" cy="661042"/>
        </a:xfrm>
        <a:prstGeom prst="roundRect">
          <a:avLst/>
        </a:prstGeom>
        <a:solidFill>
          <a:srgbClr val="FF9B9B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64" tIns="0" rIns="285764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solidFill>
                <a:srgbClr val="48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2. Указание изучаемых объектов:</a:t>
          </a:r>
          <a:endParaRPr lang="ru-RU" sz="2800" b="1" i="1" kern="1200" dirty="0">
            <a:solidFill>
              <a:srgbClr val="48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03737" y="74102"/>
        <a:ext cx="10259452" cy="596504"/>
      </dsp:txXfrm>
    </dsp:sp>
    <dsp:sp modelId="{DD5276F7-82DD-4354-951C-8F3AB363A0F2}">
      <dsp:nvSpPr>
        <dsp:cNvPr id="0" name=""/>
        <dsp:cNvSpPr/>
      </dsp:nvSpPr>
      <dsp:spPr>
        <a:xfrm>
          <a:off x="0" y="1313243"/>
          <a:ext cx="1080052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48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95BD2A-BB35-4512-8923-C35C7741F487}">
      <dsp:nvSpPr>
        <dsp:cNvPr id="0" name=""/>
        <dsp:cNvSpPr/>
      </dsp:nvSpPr>
      <dsp:spPr>
        <a:xfrm>
          <a:off x="514184" y="940476"/>
          <a:ext cx="10283688" cy="594166"/>
        </a:xfrm>
        <a:prstGeom prst="roundRect">
          <a:avLst/>
        </a:prstGeom>
        <a:solidFill>
          <a:srgbClr val="FFE1E1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64" tIns="0" rIns="285764" bIns="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i="1" u="none" kern="1200" dirty="0" smtClean="0">
              <a:solidFill>
                <a:srgbClr val="480000"/>
              </a:solidFill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       — все объекты указаны; </a:t>
          </a:r>
          <a:endParaRPr lang="ru-RU" sz="2800" b="0" i="1" kern="1200" dirty="0">
            <a:solidFill>
              <a:srgbClr val="48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3189" y="969481"/>
        <a:ext cx="10225678" cy="536156"/>
      </dsp:txXfrm>
    </dsp:sp>
    <dsp:sp modelId="{542973D4-4BD7-46D4-A7AC-871064723CFD}">
      <dsp:nvSpPr>
        <dsp:cNvPr id="0" name=""/>
        <dsp:cNvSpPr/>
      </dsp:nvSpPr>
      <dsp:spPr>
        <a:xfrm>
          <a:off x="0" y="2377245"/>
          <a:ext cx="1080052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48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44FB80-B54D-4DE2-A6D2-F010AE30AA08}">
      <dsp:nvSpPr>
        <dsp:cNvPr id="0" name=""/>
        <dsp:cNvSpPr/>
      </dsp:nvSpPr>
      <dsp:spPr>
        <a:xfrm>
          <a:off x="514184" y="1772243"/>
          <a:ext cx="10283688" cy="826402"/>
        </a:xfrm>
        <a:prstGeom prst="roundRect">
          <a:avLst/>
        </a:prstGeom>
        <a:solidFill>
          <a:srgbClr val="FFE1E1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64" tIns="0" rIns="285764" bIns="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i="1" kern="1200" dirty="0" smtClean="0">
              <a:solidFill>
                <a:srgbClr val="48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    — объекты указаны частично (отсутствует не более 2 объектов); </a:t>
          </a:r>
          <a:endParaRPr lang="ru-RU" sz="2800" b="0" i="1" kern="1200" dirty="0">
            <a:solidFill>
              <a:srgbClr val="48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54526" y="1812585"/>
        <a:ext cx="10203004" cy="745718"/>
      </dsp:txXfrm>
    </dsp:sp>
    <dsp:sp modelId="{BE0F9FCF-F43D-40CD-B062-331DDE11CA24}">
      <dsp:nvSpPr>
        <dsp:cNvPr id="0" name=""/>
        <dsp:cNvSpPr/>
      </dsp:nvSpPr>
      <dsp:spPr>
        <a:xfrm>
          <a:off x="0" y="3451024"/>
          <a:ext cx="1080052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48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3C1EF8-8A01-410E-BA40-FDB5DAD81A51}">
      <dsp:nvSpPr>
        <dsp:cNvPr id="0" name=""/>
        <dsp:cNvSpPr/>
      </dsp:nvSpPr>
      <dsp:spPr>
        <a:xfrm>
          <a:off x="514184" y="2836245"/>
          <a:ext cx="10283688" cy="836179"/>
        </a:xfrm>
        <a:prstGeom prst="roundRect">
          <a:avLst/>
        </a:prstGeom>
        <a:solidFill>
          <a:srgbClr val="FFE1E1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64" tIns="0" rIns="285764" bIns="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i="1" kern="1200" dirty="0" smtClean="0">
              <a:solidFill>
                <a:srgbClr val="48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   — объекты указаны частично (отсутствует не более 4 объектов); </a:t>
          </a:r>
          <a:endParaRPr lang="ru-RU" sz="2800" b="0" i="1" kern="1200" dirty="0">
            <a:solidFill>
              <a:srgbClr val="48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55003" y="2877064"/>
        <a:ext cx="10202050" cy="754541"/>
      </dsp:txXfrm>
    </dsp:sp>
    <dsp:sp modelId="{D8E8444A-EC69-4A17-837E-3CFB3D2540AA}">
      <dsp:nvSpPr>
        <dsp:cNvPr id="0" name=""/>
        <dsp:cNvSpPr/>
      </dsp:nvSpPr>
      <dsp:spPr>
        <a:xfrm>
          <a:off x="0" y="4655748"/>
          <a:ext cx="10800520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48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59D213-39B1-474C-9D36-E5EA01C11F4C}">
      <dsp:nvSpPr>
        <dsp:cNvPr id="0" name=""/>
        <dsp:cNvSpPr/>
      </dsp:nvSpPr>
      <dsp:spPr>
        <a:xfrm>
          <a:off x="514184" y="3910024"/>
          <a:ext cx="10283688" cy="967123"/>
        </a:xfrm>
        <a:prstGeom prst="roundRect">
          <a:avLst/>
        </a:prstGeom>
        <a:solidFill>
          <a:srgbClr val="FFE1E1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64" tIns="0" rIns="285764" bIns="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i="1" kern="1200" dirty="0" smtClean="0">
              <a:solidFill>
                <a:srgbClr val="48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— объекты указаны частично (отсутствуют 5 и более объектов). </a:t>
          </a:r>
          <a:endParaRPr lang="ru-RU" sz="2800" b="0" i="1" kern="1200" dirty="0">
            <a:solidFill>
              <a:srgbClr val="48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61395" y="3957235"/>
        <a:ext cx="10189266" cy="87270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6D5DC3-4367-40BD-A71D-BC4118FAF503}">
      <dsp:nvSpPr>
        <dsp:cNvPr id="0" name=""/>
        <dsp:cNvSpPr/>
      </dsp:nvSpPr>
      <dsp:spPr>
        <a:xfrm>
          <a:off x="0" y="507320"/>
          <a:ext cx="1080052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48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B1E612-9D5B-48B1-8B58-B3AC3612D895}">
      <dsp:nvSpPr>
        <dsp:cNvPr id="0" name=""/>
        <dsp:cNvSpPr/>
      </dsp:nvSpPr>
      <dsp:spPr>
        <a:xfrm>
          <a:off x="471468" y="38368"/>
          <a:ext cx="10323990" cy="705112"/>
        </a:xfrm>
        <a:prstGeom prst="roundRect">
          <a:avLst/>
        </a:prstGeom>
        <a:solidFill>
          <a:srgbClr val="FF9B9B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64" tIns="0" rIns="285764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solidFill>
                <a:srgbClr val="48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3. Логические связи таблицы:</a:t>
          </a:r>
          <a:endParaRPr lang="ru-RU" sz="2800" b="1" i="1" kern="1200" dirty="0">
            <a:solidFill>
              <a:srgbClr val="48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05889" y="72789"/>
        <a:ext cx="10255148" cy="636270"/>
      </dsp:txXfrm>
    </dsp:sp>
    <dsp:sp modelId="{DD5276F7-82DD-4354-951C-8F3AB363A0F2}">
      <dsp:nvSpPr>
        <dsp:cNvPr id="0" name=""/>
        <dsp:cNvSpPr/>
      </dsp:nvSpPr>
      <dsp:spPr>
        <a:xfrm>
          <a:off x="0" y="1394538"/>
          <a:ext cx="1080052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48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95BD2A-BB35-4512-8923-C35C7741F487}">
      <dsp:nvSpPr>
        <dsp:cNvPr id="0" name=""/>
        <dsp:cNvSpPr/>
      </dsp:nvSpPr>
      <dsp:spPr>
        <a:xfrm>
          <a:off x="514184" y="996920"/>
          <a:ext cx="10283688" cy="633777"/>
        </a:xfrm>
        <a:prstGeom prst="roundRect">
          <a:avLst/>
        </a:prstGeom>
        <a:solidFill>
          <a:srgbClr val="FFE1E1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64" tIns="0" rIns="285764" bIns="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i="1" u="none" kern="1200" dirty="0" smtClean="0">
              <a:solidFill>
                <a:srgbClr val="480000"/>
              </a:solidFill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      — объекты таблицы логически связаны; </a:t>
          </a:r>
          <a:endParaRPr lang="ru-RU" sz="2800" b="0" i="1" kern="1200" dirty="0">
            <a:solidFill>
              <a:srgbClr val="48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5122" y="1027858"/>
        <a:ext cx="10221812" cy="571901"/>
      </dsp:txXfrm>
    </dsp:sp>
    <dsp:sp modelId="{542973D4-4BD7-46D4-A7AC-871064723CFD}">
      <dsp:nvSpPr>
        <dsp:cNvPr id="0" name=""/>
        <dsp:cNvSpPr/>
      </dsp:nvSpPr>
      <dsp:spPr>
        <a:xfrm>
          <a:off x="0" y="2359273"/>
          <a:ext cx="1080052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48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44FB80-B54D-4DE2-A6D2-F010AE30AA08}">
      <dsp:nvSpPr>
        <dsp:cNvPr id="0" name=""/>
        <dsp:cNvSpPr/>
      </dsp:nvSpPr>
      <dsp:spPr>
        <a:xfrm>
          <a:off x="514184" y="1884138"/>
          <a:ext cx="10283688" cy="711295"/>
        </a:xfrm>
        <a:prstGeom prst="roundRect">
          <a:avLst/>
        </a:prstGeom>
        <a:solidFill>
          <a:srgbClr val="FFE1E1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64" tIns="0" rIns="285764" bIns="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i="1" kern="1200" dirty="0" smtClean="0">
              <a:solidFill>
                <a:srgbClr val="48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   — логика нарушена частично (1 замечание); </a:t>
          </a:r>
          <a:endParaRPr lang="ru-RU" sz="2800" b="0" i="1" kern="1200" dirty="0">
            <a:solidFill>
              <a:srgbClr val="48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8907" y="1918861"/>
        <a:ext cx="10214242" cy="641849"/>
      </dsp:txXfrm>
    </dsp:sp>
    <dsp:sp modelId="{BE0F9FCF-F43D-40CD-B062-331DDE11CA24}">
      <dsp:nvSpPr>
        <dsp:cNvPr id="0" name=""/>
        <dsp:cNvSpPr/>
      </dsp:nvSpPr>
      <dsp:spPr>
        <a:xfrm>
          <a:off x="0" y="3348975"/>
          <a:ext cx="1080052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48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3C1EF8-8A01-410E-BA40-FDB5DAD81A51}">
      <dsp:nvSpPr>
        <dsp:cNvPr id="0" name=""/>
        <dsp:cNvSpPr/>
      </dsp:nvSpPr>
      <dsp:spPr>
        <a:xfrm>
          <a:off x="514184" y="2848873"/>
          <a:ext cx="10283688" cy="736261"/>
        </a:xfrm>
        <a:prstGeom prst="roundRect">
          <a:avLst/>
        </a:prstGeom>
        <a:solidFill>
          <a:srgbClr val="FFE1E1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64" tIns="0" rIns="285764" bIns="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i="1" kern="1200" dirty="0" smtClean="0">
              <a:solidFill>
                <a:srgbClr val="48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   — логика нарушена частично (не более 2 замечаний); </a:t>
          </a:r>
          <a:endParaRPr lang="ru-RU" sz="2800" b="0" i="1" kern="1200" dirty="0">
            <a:solidFill>
              <a:srgbClr val="48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50125" y="2884814"/>
        <a:ext cx="10211806" cy="664379"/>
      </dsp:txXfrm>
    </dsp:sp>
    <dsp:sp modelId="{D8E8444A-EC69-4A17-837E-3CFB3D2540AA}">
      <dsp:nvSpPr>
        <dsp:cNvPr id="0" name=""/>
        <dsp:cNvSpPr/>
      </dsp:nvSpPr>
      <dsp:spPr>
        <a:xfrm>
          <a:off x="0" y="4634013"/>
          <a:ext cx="1080052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480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59D213-39B1-474C-9D36-E5EA01C11F4C}">
      <dsp:nvSpPr>
        <dsp:cNvPr id="0" name=""/>
        <dsp:cNvSpPr/>
      </dsp:nvSpPr>
      <dsp:spPr>
        <a:xfrm>
          <a:off x="514184" y="3838575"/>
          <a:ext cx="10283688" cy="1031598"/>
        </a:xfrm>
        <a:prstGeom prst="roundRect">
          <a:avLst/>
        </a:prstGeom>
        <a:solidFill>
          <a:srgbClr val="FFE1E1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64" tIns="0" rIns="285764" bIns="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i="1" kern="1200" dirty="0" smtClean="0">
              <a:solidFill>
                <a:srgbClr val="48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    — объекты таблицы логически не связаны. </a:t>
          </a:r>
          <a:endParaRPr lang="ru-RU" sz="2800" b="0" i="1" kern="1200" dirty="0">
            <a:solidFill>
              <a:srgbClr val="48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64542" y="3888933"/>
        <a:ext cx="10182972" cy="9308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8A26F9-4000-4EAA-86F8-FA8FAF973849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7D4C82-F485-4099-BCA2-973A15325B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86413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49655" marR="1219200" lvl="0" indent="-6350" algn="just" defTabSz="914400" rtl="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20"/>
              </a:spcAft>
              <a:buClrTx/>
              <a:buSzTx/>
              <a:buFontTx/>
              <a:buNone/>
              <a:tabLst/>
              <a:defRPr/>
            </a:pPr>
            <a:r>
              <a:rPr lang="ru-RU" sz="1600" b="1" i="1" dirty="0" smtClean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Методические рекомендации </a:t>
            </a:r>
            <a:r>
              <a:rPr lang="ru-RU" sz="1200" b="1" i="1" dirty="0" smtClean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организации самостоятельной внеаудиторной работы студентов</a:t>
            </a:r>
            <a:r>
              <a:rPr lang="ru-RU" sz="1200" b="1" i="1" baseline="0" dirty="0" smtClean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по теме «</a:t>
            </a:r>
            <a:r>
              <a:rPr lang="ru-RU" sz="1200" b="1" i="1" dirty="0" smtClean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Составление таблиц для систематизации учебного материала в процессе изучения дисциплин психолого – педагогического цикла».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Данные методические рекомендации помогут преподавателям колледжа и других учреждений СПО организовать самостоятельную деятельность студентов на основе деятельностного и компетентностного подходов к обучению, что соответствует требованиям ФГОС нового поколения. </a:t>
            </a:r>
          </a:p>
          <a:p>
            <a:pPr marL="1043305" marR="1219200" lvl="0" indent="0" algn="ctr">
              <a:lnSpc>
                <a:spcPct val="112000"/>
              </a:lnSpc>
              <a:spcAft>
                <a:spcPts val="20"/>
              </a:spcAft>
              <a:buFont typeface="Arial" panose="020B0604020202020204" pitchFamily="34" charset="0"/>
              <a:buNone/>
            </a:pPr>
            <a:r>
              <a:rPr lang="ru-RU" sz="1200" b="1" i="1" dirty="0" smtClean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* * *</a:t>
            </a:r>
          </a:p>
          <a:p>
            <a:pPr marL="1043305" marR="1219200" lvl="0" indent="0" algn="just">
              <a:lnSpc>
                <a:spcPct val="112000"/>
              </a:lnSpc>
              <a:spcAft>
                <a:spcPts val="20"/>
              </a:spcAft>
              <a:buFont typeface="Arial" panose="020B0604020202020204" pitchFamily="34" charset="0"/>
              <a:buNone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При работе с заполнением таблицы используем формализованный конспект, где записи вносятся в заранее подготовленные таблицы. Это удобно при подготовке единого конспекта по нескольким источникам. Особенно если есть необходимость сравнения данных. Разновидностью формализованного конспекта является запись, составленная в форме ответов на заранее подготовленные вопросы, обеспечивающие исчерпывающие характеристики однотипных объектов, явлений, процессов и т.д.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D4C82-F485-4099-BCA2-973A15325BB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68703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rgbClr val="4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Роль преподавателя в процессе составления студентами таблицы</a:t>
            </a:r>
            <a:r>
              <a:rPr lang="ru-RU" sz="1100" b="1" i="1" dirty="0" smtClean="0">
                <a:solidFill>
                  <a:srgbClr val="4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Затраты времени на составление сводной таблицы зависят от объёма информации, сложности её структурирования и определяется преподавателем.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Ориентировочное время на подготовку – 1 ч. </a:t>
            </a:r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D4C82-F485-4099-BCA2-973A15325BB0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01102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rgbClr val="4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Роль студента в процессе составления таблицы</a:t>
            </a:r>
            <a:r>
              <a:rPr lang="ru-RU" sz="1100" b="1" i="1" dirty="0" smtClean="0">
                <a:solidFill>
                  <a:srgbClr val="4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1200" b="0" i="1" u="none" dirty="0" smtClean="0">
                <a:solidFill>
                  <a:srgbClr val="480000"/>
                </a:solidFill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информацию по теме;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1200" b="0" i="1" dirty="0" smtClean="0">
                <a:solidFill>
                  <a:srgbClr val="4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выбрать оптимальную форму таблицы;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1200" b="0" i="1" dirty="0" smtClean="0">
                <a:solidFill>
                  <a:srgbClr val="4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информацию представить в сжатом виде и заполнить ею основные графы таблицы;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1200" b="0" i="1" dirty="0" smtClean="0">
                <a:solidFill>
                  <a:srgbClr val="4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пользуясь готовой таблицей, эффективно подготовиться к контролю по заданной теме.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0" i="1" dirty="0" smtClean="0">
              <a:solidFill>
                <a:srgbClr val="48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0" i="1" dirty="0" smtClean="0">
              <a:solidFill>
                <a:srgbClr val="48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0" i="1" dirty="0" smtClean="0">
              <a:solidFill>
                <a:srgbClr val="48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D4C82-F485-4099-BCA2-973A15325BB0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6148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rgbClr val="181717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Планируемые результаты самостоятельной работы</a:t>
            </a:r>
            <a:r>
              <a:rPr lang="ru-RU" sz="1200" b="1" dirty="0" smtClean="0">
                <a:solidFill>
                  <a:srgbClr val="181717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i="1" dirty="0" smtClean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готовность студентов использовать индивидуальные креативные способности для оригинального решения исследовательских задач;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i="1" dirty="0" smtClean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усвоение отношений между понятиями или отдельными разделами темы.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1" dirty="0" smtClean="0">
              <a:solidFill>
                <a:srgbClr val="181717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D4C82-F485-4099-BCA2-973A15325BB0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1807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i="1" dirty="0" smtClean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</a:t>
            </a:r>
            <a:r>
              <a:rPr lang="ru-RU" sz="1200" b="1" i="1" baseline="0" dirty="0" smtClean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200" b="1" i="1" dirty="0" smtClean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Алгоритм выполнения задания</a:t>
            </a:r>
            <a:r>
              <a:rPr lang="ru-RU" sz="1200" b="1" dirty="0" smtClean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200" b="1" i="1" dirty="0" smtClean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 составлении схемы: </a:t>
            </a:r>
          </a:p>
          <a:p>
            <a:pPr lvl="0" algn="just" fontAlgn="base">
              <a:lnSpc>
                <a:spcPct val="112000"/>
              </a:lnSpc>
              <a:spcAft>
                <a:spcPts val="0"/>
              </a:spcAft>
              <a:buClr>
                <a:srgbClr val="000000"/>
              </a:buClr>
              <a:buSzPts val="1400"/>
            </a:pPr>
            <a:r>
              <a:rPr lang="ru-RU" sz="12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— изучение правил составления таблиц;     </a:t>
            </a:r>
          </a:p>
          <a:p>
            <a:pPr lvl="0" algn="just" fontAlgn="base">
              <a:lnSpc>
                <a:spcPct val="112000"/>
              </a:lnSpc>
              <a:spcAft>
                <a:spcPts val="0"/>
              </a:spcAft>
              <a:buClr>
                <a:srgbClr val="000000"/>
              </a:buClr>
              <a:buSzPts val="1400"/>
            </a:pPr>
            <a:r>
              <a:rPr lang="ru-RU" sz="12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— изучение основной и дополнительной литературы по теме (подбор фактов для составления схемы); </a:t>
            </a:r>
          </a:p>
          <a:p>
            <a:pPr lvl="0" algn="just" fontAlgn="base">
              <a:lnSpc>
                <a:spcPct val="112000"/>
              </a:lnSpc>
              <a:spcAft>
                <a:spcPts val="0"/>
              </a:spcAft>
              <a:buClr>
                <a:srgbClr val="000000"/>
              </a:buClr>
              <a:buSzPts val="1400"/>
            </a:pPr>
            <a:r>
              <a:rPr lang="ru-RU" sz="12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— выделение среди фактов основных, общих понятий; </a:t>
            </a:r>
          </a:p>
          <a:p>
            <a:pPr lvl="0" algn="just" fontAlgn="base">
              <a:lnSpc>
                <a:spcPct val="112000"/>
              </a:lnSpc>
              <a:spcAft>
                <a:spcPts val="0"/>
              </a:spcAft>
              <a:buClr>
                <a:srgbClr val="000000"/>
              </a:buClr>
              <a:buSzPts val="1400"/>
            </a:pPr>
            <a:r>
              <a:rPr lang="ru-RU" sz="12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— определение ключевых слов, фраз, помогающих раскрыть суть основного понятия; </a:t>
            </a:r>
          </a:p>
          <a:p>
            <a:pPr lvl="0" algn="just" fontAlgn="base">
              <a:lnSpc>
                <a:spcPct val="112000"/>
              </a:lnSpc>
              <a:spcAft>
                <a:spcPts val="0"/>
              </a:spcAft>
              <a:buClr>
                <a:srgbClr val="000000"/>
              </a:buClr>
              <a:buSzPts val="1400"/>
            </a:pPr>
            <a:r>
              <a:rPr lang="ru-RU" sz="12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— группировка фактов в логической последовательности;</a:t>
            </a:r>
          </a:p>
          <a:p>
            <a:pPr lvl="0" algn="just" fontAlgn="base">
              <a:lnSpc>
                <a:spcPct val="112000"/>
              </a:lnSpc>
              <a:spcAft>
                <a:spcPts val="0"/>
              </a:spcAft>
              <a:buClr>
                <a:srgbClr val="000000"/>
              </a:buClr>
              <a:buSzPts val="1400"/>
            </a:pPr>
            <a:r>
              <a:rPr lang="ru-RU" sz="12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— определение с названием выделенных групп;</a:t>
            </a:r>
          </a:p>
          <a:p>
            <a:pPr lvl="0" algn="just" fontAlgn="base">
              <a:lnSpc>
                <a:spcPct val="112000"/>
              </a:lnSpc>
              <a:spcAft>
                <a:spcPts val="0"/>
              </a:spcAft>
              <a:buClr>
                <a:srgbClr val="000000"/>
              </a:buClr>
              <a:buSzPts val="1400"/>
            </a:pPr>
            <a:r>
              <a:rPr lang="ru-RU" sz="12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— заполнение схемы данными;</a:t>
            </a:r>
          </a:p>
          <a:p>
            <a:pPr lvl="0" algn="just" fontAlgn="base">
              <a:lnSpc>
                <a:spcPct val="112000"/>
              </a:lnSpc>
              <a:spcAft>
                <a:spcPts val="0"/>
              </a:spcAft>
              <a:buClr>
                <a:srgbClr val="000000"/>
              </a:buClr>
              <a:buSzPts val="1400"/>
            </a:pPr>
            <a:r>
              <a:rPr lang="ru-RU" sz="12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— оформление таблицы в соответствии с рекомендациями и сдача для проверки в установленные сроки. </a:t>
            </a:r>
          </a:p>
          <a:p>
            <a:endParaRPr lang="ru-RU" sz="1200" b="1" i="1" dirty="0" smtClean="0">
              <a:solidFill>
                <a:srgbClr val="48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D4C82-F485-4099-BCA2-973A15325BB0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6816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Пример</a:t>
            </a:r>
            <a:r>
              <a:rPr lang="ru-RU" sz="1200" b="1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таблицы по педагогике. </a:t>
            </a:r>
            <a:r>
              <a:rPr lang="ru-RU" sz="1200" b="0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Признаки педагогики как науки.</a:t>
            </a:r>
            <a:endParaRPr lang="ru-RU" b="0" dirty="0" smtClean="0"/>
          </a:p>
          <a:p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D4C82-F485-4099-BCA2-973A15325BB0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56550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Пример</a:t>
            </a:r>
            <a:r>
              <a:rPr lang="ru-RU" sz="1200" b="1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таблицы по психологии. </a:t>
            </a:r>
            <a:r>
              <a:rPr lang="ru-RU" sz="1200" b="0" i="1" dirty="0" smtClean="0">
                <a:solidFill>
                  <a:srgbClr val="3332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Формы делового общения и их сущность</a:t>
            </a: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D4C82-F485-4099-BCA2-973A15325BB0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8564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rgbClr val="4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Пример</a:t>
            </a:r>
            <a:r>
              <a:rPr lang="ru-RU" sz="1200" b="1" i="1" dirty="0" smtClean="0">
                <a:solidFill>
                  <a:srgbClr val="48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таблицы по методике развития речи детей дошкольного возраста. </a:t>
            </a:r>
            <a:r>
              <a:rPr lang="ru-RU" sz="1200" b="0" i="1" dirty="0" smtClean="0">
                <a:solidFill>
                  <a:srgbClr val="48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Теоретические основы технологий развития речи.</a:t>
            </a:r>
            <a:endParaRPr lang="ru-RU" sz="1200" b="0" dirty="0" smtClean="0">
              <a:solidFill>
                <a:srgbClr val="480000"/>
              </a:solidFill>
            </a:endParaRPr>
          </a:p>
          <a:p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D4C82-F485-4099-BCA2-973A15325BB0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288157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rgbClr val="4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Пример</a:t>
            </a:r>
            <a:r>
              <a:rPr lang="ru-RU" sz="1200" b="1" i="1" dirty="0" smtClean="0">
                <a:solidFill>
                  <a:srgbClr val="48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таблицы по </a:t>
            </a:r>
            <a:r>
              <a:rPr lang="ru-RU" sz="1200" b="1" i="1" dirty="0" smtClean="0">
                <a:solidFill>
                  <a:srgbClr val="48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</a:t>
            </a:r>
            <a:r>
              <a:rPr lang="ru-RU" sz="1200" b="1" i="1" dirty="0" smtClean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еждисциплинарному  курсу</a:t>
            </a:r>
            <a:r>
              <a:rPr lang="ru-RU" sz="1200" i="1" dirty="0" smtClean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ru-RU" sz="1200" b="1" i="1" dirty="0" smtClean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МДК.04.01.</a:t>
            </a:r>
            <a:r>
              <a:rPr lang="ru-RU" sz="1200" b="1" i="1" dirty="0" smtClean="0">
                <a:solidFill>
                  <a:srgbClr val="48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1200" b="0" i="1" dirty="0" smtClean="0">
                <a:solidFill>
                  <a:srgbClr val="48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Теоретические и  методические основы взаимодействия воспитателя  с родителями и сотрудниками дошкольного образовательного учреждения</a:t>
            </a:r>
            <a:r>
              <a:rPr lang="ru-RU" sz="1200" b="0" i="1" dirty="0" smtClean="0">
                <a:solidFill>
                  <a:srgbClr val="48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Нетрадиционные формы организации общения педагогов и родителей.</a:t>
            </a:r>
            <a:endParaRPr lang="ru-RU" sz="1200" b="0" dirty="0" smtClean="0">
              <a:solidFill>
                <a:srgbClr val="480000"/>
              </a:solidFill>
            </a:endParaRPr>
          </a:p>
          <a:p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D4C82-F485-4099-BCA2-973A15325BB0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881017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Критерии оценки самостоятельной работы студентов по теме </a:t>
            </a:r>
            <a:r>
              <a:rPr lang="ru-RU" sz="1200" b="1" i="1" dirty="0" smtClean="0">
                <a:solidFill>
                  <a:srgbClr val="2B2A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1200" b="1" i="1" dirty="0" smtClean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Составление таблиц для систематизации учебного материала</a:t>
            </a:r>
            <a:r>
              <a:rPr lang="ru-RU" sz="1200" b="1" i="1" kern="50" dirty="0" smtClean="0">
                <a:solidFill>
                  <a:srgbClr val="2B2A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»</a:t>
            </a:r>
            <a:endParaRPr lang="ru-RU" dirty="0" smtClean="0"/>
          </a:p>
          <a:p>
            <a:pPr lvl="0" fontAlgn="base"/>
            <a:r>
              <a:rPr lang="ru-RU" sz="120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Компактность таблицы и лаконичность записей</a:t>
            </a:r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— таблица компактна и лаконична;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— таблица имеет замечания по компактности и лаконичности: не более 2 замечаний;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— таблица имеет замечания по компактности и лаконичности: не более 4 замечаний;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— таблица имеет множество замечаний по компактности и лаконичности: 5 и более замечаний.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D4C82-F485-4099-BCA2-973A15325BB0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9876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fontAlgn="base"/>
            <a:r>
              <a:rPr lang="ru-RU" sz="120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Указание изучаемых объектов</a:t>
            </a:r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  <a:r>
              <a:rPr lang="ru-RU" sz="120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ru-RU" sz="120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— все объекты указаны;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— объекты указаны частично: отсутствует не более 2 объектов;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— объекты указаны частично: отсутствует не более 4 объектов;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объекты указаны частично: отсутствуют 5 и более объектов.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D4C82-F485-4099-BCA2-973A15325BB0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8560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Цель самостоятельной работы:</a:t>
            </a:r>
          </a:p>
          <a:p>
            <a:r>
              <a:rPr lang="ru-RU" sz="1200" i="1" dirty="0" smtClean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усвоение отношений между понятиями или отдельными разделами темы с помощью построения таблицы.</a:t>
            </a:r>
          </a:p>
          <a:p>
            <a:pPr algn="just"/>
            <a:r>
              <a:rPr lang="ru-RU" sz="1200" i="1" dirty="0" smtClean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формирование специальных компетенций, обеспечивающих возможность работы с информационными технологиями.</a:t>
            </a:r>
          </a:p>
          <a:p>
            <a:pPr algn="just"/>
            <a:r>
              <a:rPr lang="ru-RU" sz="1200" i="1" dirty="0" smtClean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1200" b="1" i="1" dirty="0" smtClean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Составление обобщающей таблицы по теме </a:t>
            </a:r>
            <a:r>
              <a:rPr lang="ru-RU" sz="1200" i="1" dirty="0" smtClean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–  это вид самостоятельной работы студента по систематизации объёмной информации, которая обобщается в рамки таблицы.</a:t>
            </a:r>
            <a:endParaRPr lang="ru-RU" dirty="0" smtClean="0">
              <a:solidFill>
                <a:srgbClr val="480000"/>
              </a:solidFill>
            </a:endParaRP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Формирование структуры таблицы отражает склонность студента к систематизации материала и развивает его умения по структурированию информации. Краткость изложения информации характеризует способность к её свертыванию. В рамках таблицы наглядно отображаются как разделы одной темы (одноплановый материал), так и разделы разных тем (многоплановый материал). Такие таблицы создаются как помощь в изучении большого объема информации, желая придать ему оптимальную форму для запоминания. Задание чаще всего носит обязательный характер, а его качество оценивается по качеству знаний в процессе контроля. Оформляется письменно</a:t>
            </a:r>
            <a:r>
              <a:rPr lang="ru-RU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D4C82-F485-4099-BCA2-973A15325BB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707470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fontAlgn="base"/>
            <a:r>
              <a:rPr lang="ru-RU" sz="120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 Логические связи таблицы</a:t>
            </a:r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— объекты таблицы логически связаны;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— логика нарушена частично: 1 замечание;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— логика нарушена частично: не более 2 замечаний;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— объекты таблицы логически не связаны.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D4C82-F485-4099-BCA2-973A15325BB0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585313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algn="just"/>
            <a:r>
              <a:rPr lang="ru-RU" sz="1200" b="1" i="1" dirty="0" smtClean="0">
                <a:solidFill>
                  <a:srgbClr val="4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При выставлении отметок преподаватель так же учитывает следующие показатели:</a:t>
            </a:r>
            <a:endParaRPr lang="ru-RU" sz="1400" b="1" i="1" dirty="0" smtClean="0">
              <a:solidFill>
                <a:srgbClr val="48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31115" lvl="0" algn="just" fontAlgn="base">
              <a:lnSpc>
                <a:spcPct val="104000"/>
              </a:lnSpc>
              <a:spcAft>
                <a:spcPts val="160"/>
              </a:spcAft>
              <a:buClr>
                <a:srgbClr val="000000"/>
              </a:buClr>
              <a:buSzPts val="1200"/>
            </a:pPr>
            <a:r>
              <a:rPr lang="ru-RU" sz="12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— соответствие содержания теме; </a:t>
            </a:r>
          </a:p>
          <a:p>
            <a:pPr marR="31115" lvl="0" algn="just" fontAlgn="base">
              <a:lnSpc>
                <a:spcPct val="104000"/>
              </a:lnSpc>
              <a:spcAft>
                <a:spcPts val="160"/>
              </a:spcAft>
              <a:buClr>
                <a:srgbClr val="000000"/>
              </a:buClr>
              <a:buSzPts val="1200"/>
            </a:pPr>
            <a:r>
              <a:rPr lang="ru-RU" sz="12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—  правильный отбор информации; </a:t>
            </a:r>
          </a:p>
          <a:p>
            <a:pPr marR="31115" lvl="0" algn="just" fontAlgn="base">
              <a:lnSpc>
                <a:spcPct val="117000"/>
              </a:lnSpc>
              <a:spcAft>
                <a:spcPts val="0"/>
              </a:spcAft>
              <a:buClr>
                <a:srgbClr val="000000"/>
              </a:buClr>
              <a:buSzPts val="1200"/>
            </a:pPr>
            <a:r>
              <a:rPr lang="ru-RU" sz="12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—   наличие обобщающего (систематизирующего, структурирующего, сравнительного) характера изложения</a:t>
            </a:r>
            <a:r>
              <a:rPr lang="ru-RU" sz="1200" i="1" baseline="0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информации; </a:t>
            </a:r>
          </a:p>
          <a:p>
            <a:pPr marR="31115" lvl="0" algn="just" fontAlgn="base">
              <a:lnSpc>
                <a:spcPct val="117000"/>
              </a:lnSpc>
              <a:spcAft>
                <a:spcPts val="0"/>
              </a:spcAft>
              <a:buClr>
                <a:srgbClr val="000000"/>
              </a:buClr>
              <a:buSzPts val="1200"/>
            </a:pPr>
            <a:r>
              <a:rPr lang="ru-RU" sz="12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— соответствие оформления требованиям; </a:t>
            </a:r>
          </a:p>
          <a:p>
            <a:pPr marR="31115" lvl="0" algn="just" fontAlgn="base">
              <a:lnSpc>
                <a:spcPct val="104000"/>
              </a:lnSpc>
              <a:spcAft>
                <a:spcPts val="40"/>
              </a:spcAft>
              <a:buClr>
                <a:srgbClr val="000000"/>
              </a:buClr>
              <a:buSzPts val="1200"/>
            </a:pPr>
            <a:r>
              <a:rPr lang="ru-RU" sz="12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— работа сдана в срок.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D4C82-F485-4099-BCA2-973A15325BB0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550041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rgbClr val="4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Источники</a:t>
            </a:r>
          </a:p>
          <a:p>
            <a:pPr marR="18415" lvl="0" algn="just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b="1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—</a:t>
            </a:r>
            <a:r>
              <a:rPr lang="ru-RU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Куклина, Е. Н. Основы учебно-исследовательской деятельности : учебное пособие для среднего профессионального образования </a:t>
            </a:r>
            <a:r>
              <a:rPr lang="ru-RU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 Е. Н. Куклина, М. А. Мазниченко, И. А. Мушкина. — 2-е изд., испр. и доп. — Москва : Издательство Юрайт, 2018. — 235 с. — (Профессиональное образование). — ISBN 978-5-534-08818-2. — Текст : электронный // ЭБС Юрайт [сайт]. — URL: https://urait.ru/bcode/426581 (дата обращения: 05.12.2019). </a:t>
            </a:r>
          </a:p>
          <a:p>
            <a:pPr marR="18415" lvl="0" algn="just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b="1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r>
              <a:rPr lang="ru-RU" b="1" i="1" dirty="0" smtClean="0">
                <a:solidFill>
                  <a:srgbClr val="4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Культура устной и письменной речи делового человека: Справочник. </a:t>
            </a:r>
            <a:r>
              <a:rPr lang="ru-RU" i="1" dirty="0" smtClean="0">
                <a:solidFill>
                  <a:srgbClr val="4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М., Флинта, Наука, 1997.</a:t>
            </a:r>
          </a:p>
          <a:p>
            <a:pPr marR="18415" lvl="0" algn="just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b="1" i="1" dirty="0" smtClean="0">
                <a:solidFill>
                  <a:srgbClr val="4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—Лесик И.С. – «Организация самостоятельной работы студентов как одно из условий усвоения профессиональных компетенций» </a:t>
            </a:r>
            <a:r>
              <a:rPr lang="ru-RU" i="1" dirty="0" smtClean="0">
                <a:solidFill>
                  <a:srgbClr val="4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М: ПРИОР, 2003 г.</a:t>
            </a:r>
          </a:p>
          <a:p>
            <a:pPr marR="18415" lvl="0" algn="just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b="1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— Онушкин В. Г., Огарев Е. И. Образование взрослых: междисциплинарный словарь терминологии. </a:t>
            </a:r>
            <a:r>
              <a:rPr lang="ru-RU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Спб.; Воронеж, 1995. 232 с.</a:t>
            </a:r>
          </a:p>
          <a:p>
            <a:pPr marR="18415" lvl="0" algn="just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b="1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Полуянов В.Б., Перминова Н.Б. Процессный подход к управлению внеаудиторной самостоятельной работой студентов </a:t>
            </a:r>
            <a:r>
              <a:rPr lang="ru-RU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Вестник Учебно-методического объединения высших и средних профессиональных учебных заведений Российской Федерации по профессионально-педагогическому образованию. Екатеринбург: Изд-во Росс. гос. проф.-пед. ун-та, 2006. – № 1 (39). – С. 112-125.</a:t>
            </a:r>
          </a:p>
          <a:p>
            <a:pPr marR="18415" lvl="0" algn="just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sz="1200" b="1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—</a:t>
            </a:r>
            <a:r>
              <a:rPr lang="ru-RU" sz="12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Семушина, Л.Г. Содержание и технологии обучения в средних специальных учебных заведениях: Учебное пособие </a:t>
            </a:r>
            <a:r>
              <a:rPr lang="ru-RU" sz="12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 Л.Г. Семушина, Н.Г.Ярошенко.- М., 2001.    </a:t>
            </a:r>
          </a:p>
          <a:p>
            <a:pPr marR="18415" lvl="0" algn="just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sz="12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1200" b="1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ru-RU" sz="12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smtClean="0">
                <a:solidFill>
                  <a:srgbClr val="48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Черная, А.В. Организация самостоятельной работы студентов по психолого-педагогическим дисциплинам: электронный учебник </a:t>
            </a:r>
            <a:r>
              <a:rPr lang="ru-RU" sz="1200" i="1" dirty="0" smtClean="0">
                <a:solidFill>
                  <a:srgbClr val="48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[Электронный ресурс] / А.В.Черная, Е.А. Чекунова, Е.И. Погорелова.– Ростов-на-Дону: Южный федеральный университет, 2010. – 200 с</a:t>
            </a:r>
            <a:endParaRPr lang="ru-RU" i="1" dirty="0" smtClean="0">
              <a:solidFill>
                <a:srgbClr val="48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18415" lvl="0" algn="just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1" i="1" dirty="0" smtClean="0">
              <a:solidFill>
                <a:srgbClr val="48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D4C82-F485-4099-BCA2-973A15325BB0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04769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Правила составления таблицы: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1" i="1" dirty="0" smtClean="0">
              <a:solidFill>
                <a:srgbClr val="48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12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1200" i="1" dirty="0" smtClean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12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таблица должна быть выразительной и компактной, лучше делать несколько небольших по объему, но наглядных таблиц, отвечающих задаче исследования;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12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1200" i="1" dirty="0" smtClean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12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название таблицы, заглавия граф и строк следует формулировать точно и лаконично;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12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1200" i="1" dirty="0" smtClean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</a:t>
            </a:r>
            <a:r>
              <a:rPr lang="ru-RU" sz="12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таблице обязательно должны быть указаны изучаемый объект и единицы измерения;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12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1200" i="1" dirty="0" smtClean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12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отсутствии каких-либо данных в таблице ставят многоточие либо пишут «нет сведений», если какое-либо явление не имело места, то ставят тире;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D4C82-F485-4099-BCA2-973A15325BB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3721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1200" i="1" dirty="0" smtClean="0">
                <a:solidFill>
                  <a:srgbClr val="181717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12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 значения одних и тех же показателей приводятся в таблице с одинаковой степенью точности;     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12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— таблица должна иметь итоги по группам, подгруппам и в целом;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12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— если суммирование данных невозможно, то в этой графе ставят знак умножения;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12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— в больших таблицах после каждых пяти строк делается промежуток для удобства чтения и анализа.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D4C82-F485-4099-BCA2-973A15325BB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02437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Рекомендации по составлению таблиц: </a:t>
            </a:r>
          </a:p>
          <a:p>
            <a:pPr lvl="0" algn="just" fontAlgn="base">
              <a:lnSpc>
                <a:spcPct val="112000"/>
              </a:lnSpc>
              <a:spcAft>
                <a:spcPts val="0"/>
              </a:spcAft>
              <a:buClr>
                <a:srgbClr val="000000"/>
              </a:buClr>
              <a:buSzPts val="1400"/>
            </a:pPr>
            <a:r>
              <a:rPr lang="ru-RU" sz="1200" i="1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12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определите цель составления таблицы; </a:t>
            </a:r>
          </a:p>
          <a:p>
            <a:pPr lvl="0" algn="just" fontAlgn="base">
              <a:lnSpc>
                <a:spcPct val="112000"/>
              </a:lnSpc>
              <a:spcAft>
                <a:spcPts val="0"/>
              </a:spcAft>
              <a:buClr>
                <a:srgbClr val="000000"/>
              </a:buClr>
              <a:buSzPts val="1400"/>
            </a:pPr>
            <a:r>
              <a:rPr lang="ru-RU" sz="12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читая изучаемый материал в первый раз, разделите его на основные смысловые части, выделите главные мысли, сформулируйте выводы; </a:t>
            </a:r>
          </a:p>
          <a:p>
            <a:pPr lvl="0" algn="just" fontAlgn="base">
              <a:lnSpc>
                <a:spcPct val="112000"/>
              </a:lnSpc>
              <a:spcAft>
                <a:spcPts val="0"/>
              </a:spcAft>
              <a:buClr>
                <a:srgbClr val="000000"/>
              </a:buClr>
              <a:buSzPts val="1400"/>
            </a:pPr>
            <a:r>
              <a:rPr lang="ru-RU" sz="12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— если составляете план - конспект, сформулируйте названия пунктов и определите информацию, которую следует включить в план-конспект для раскрытия пунктов плана; </a:t>
            </a:r>
          </a:p>
          <a:p>
            <a:pPr lvl="0" algn="just" fontAlgn="base">
              <a:lnSpc>
                <a:spcPct val="112000"/>
              </a:lnSpc>
              <a:spcAft>
                <a:spcPts val="0"/>
              </a:spcAft>
              <a:buClr>
                <a:srgbClr val="000000"/>
              </a:buClr>
              <a:buSzPts val="1400"/>
            </a:pPr>
            <a:r>
              <a:rPr lang="ru-RU" sz="12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— наиболее существенные положения изучаемого материала (тезисы) последовательно и кратко излагайте своими словами или приводите в виде цитат; </a:t>
            </a:r>
            <a:endParaRPr lang="ru-RU" sz="1200" b="1" i="1" dirty="0" smtClean="0">
              <a:solidFill>
                <a:srgbClr val="48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D4C82-F485-4099-BCA2-973A15325BB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78320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algn="just" fontAlgn="base">
              <a:lnSpc>
                <a:spcPct val="112000"/>
              </a:lnSpc>
              <a:spcAft>
                <a:spcPts val="0"/>
              </a:spcAft>
              <a:buClr>
                <a:srgbClr val="000000"/>
              </a:buClr>
              <a:buSzPts val="1400"/>
            </a:pPr>
            <a:r>
              <a:rPr lang="ru-RU" sz="12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— включайте не только основные положения, но и обосновывающие их выводы, конкретные факты и примеры (без подробного описания); </a:t>
            </a:r>
          </a:p>
          <a:p>
            <a:pPr lvl="0" algn="just" fontAlgn="base">
              <a:lnSpc>
                <a:spcPct val="112000"/>
              </a:lnSpc>
              <a:spcAft>
                <a:spcPts val="0"/>
              </a:spcAft>
              <a:buClr>
                <a:srgbClr val="000000"/>
              </a:buClr>
              <a:buSzPts val="1400"/>
            </a:pPr>
            <a:r>
              <a:rPr lang="ru-RU" sz="12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— составляя записи в таблице, записывайте отдельные слова </a:t>
            </a:r>
            <a:r>
              <a:rPr lang="ru-RU" sz="1200" i="1" dirty="0" smtClean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сокращённо, выписывайте только ключевые слова, делайте ссылки на страницы конспектируемой работы, применяйте условные обозначения; </a:t>
            </a:r>
          </a:p>
          <a:p>
            <a:pPr lvl="0" algn="just" fontAlgn="base">
              <a:lnSpc>
                <a:spcPct val="112000"/>
              </a:lnSpc>
              <a:spcAft>
                <a:spcPts val="0"/>
              </a:spcAft>
              <a:buClr>
                <a:srgbClr val="000000"/>
              </a:buClr>
              <a:buSzPts val="1400"/>
            </a:pPr>
            <a:r>
              <a:rPr lang="ru-RU" sz="12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— чтобы форма записи отражала его содержание, располагайте абзацы «ступеньками», подобно пунктам и подпунктам плана, применяйте разнообразные способы подчеркивания, используйте карандаши и ручки разного цвета;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D4C82-F485-4099-BCA2-973A15325BB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3350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algn="just" fontAlgn="base">
              <a:lnSpc>
                <a:spcPct val="112000"/>
              </a:lnSpc>
              <a:spcAft>
                <a:spcPts val="0"/>
              </a:spcAft>
              <a:buClr>
                <a:srgbClr val="000000"/>
              </a:buClr>
              <a:buSzPts val="1400"/>
            </a:pPr>
            <a:r>
              <a:rPr lang="ru-RU" sz="12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— отмечайте непонятные места, новые слова, имена, даты; </a:t>
            </a:r>
          </a:p>
          <a:p>
            <a:pPr lvl="0" algn="just" fontAlgn="base">
              <a:lnSpc>
                <a:spcPct val="112000"/>
              </a:lnSpc>
              <a:spcAft>
                <a:spcPts val="0"/>
              </a:spcAft>
              <a:buClr>
                <a:srgbClr val="000000"/>
              </a:buClr>
              <a:buSzPts val="1400"/>
            </a:pPr>
            <a:r>
              <a:rPr lang="ru-RU" sz="12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— наведите справки о лицах, событиях, упомянутых в тексте; при записи не забудьте вынести справочные данные на поля; </a:t>
            </a:r>
          </a:p>
          <a:p>
            <a:pPr lvl="0" algn="just" fontAlgn="base">
              <a:lnSpc>
                <a:spcPct val="112000"/>
              </a:lnSpc>
              <a:spcAft>
                <a:spcPts val="0"/>
              </a:spcAft>
              <a:buClr>
                <a:srgbClr val="000000"/>
              </a:buClr>
              <a:buSzPts val="1400"/>
            </a:pPr>
            <a:r>
              <a:rPr lang="ru-RU" sz="12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— при конспектировании надо стараться выразить авторскую мысль своими словами; стремитесь к тому, чтобы один абзац авторского текста был передан при конспектировании одним, максимум двумя предложениями.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Запись учебного материала в виде таблицы позволяет быстро и без труда его запомнить, мгновенно восстановить в памяти в нужный момент.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Составление схем, таблиц служит не только для запоминания материала. Такая работа становится средством развития способности выделять самое главное, существенное в учебном материале, классифицировать информацию.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Выделяют основные составляющие более сложного понятия, ключевые слова и т. п. и располагаются в последовательности - от общего понятия к его частным составляющим.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Нужно продумать, какие из входящих в тему понятий являются основными и записать их в схеме так, чтобы они образовали основу.     Далее присоединить частные составляющие (ключевые слова, фразы, определения), которые служат опорой для памяти и логически дополняют основное общее понятие. </a:t>
            </a:r>
          </a:p>
          <a:p>
            <a:pPr lvl="0" algn="just" fontAlgn="base">
              <a:lnSpc>
                <a:spcPct val="112000"/>
              </a:lnSpc>
              <a:spcAft>
                <a:spcPts val="0"/>
              </a:spcAft>
              <a:buClr>
                <a:srgbClr val="000000"/>
              </a:buClr>
              <a:buSzPts val="1400"/>
            </a:pPr>
            <a:endParaRPr lang="ru-RU" sz="1200" i="1" dirty="0" smtClean="0">
              <a:solidFill>
                <a:srgbClr val="48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D4C82-F485-4099-BCA2-973A15325BB0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9330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b="1" i="1" dirty="0" smtClean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Рекомендации по оформлению таблиц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Согласно требованиям ГОСТ 2.105 цифровой материал документа оформляется в виде таблиц. Шрифт таблиц допускается уменьшать до 10 пт. Таблицу следует располагать непосредственно после текста, в котором она упоминается впервые, но не далее следующей страницы.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Таблицы нумеруют арабскими цифрами. Слово «Таблица» и ее номер помещают слева над таблицей, например «Таблица 1». Таблица должна иметь заголовок, который следует выполнять строчными буквами (кроме первой прописной) и помещать над таблицей после слова «Таблица» и ее номера. 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Если строки или графа таблицы выходят за формат страницы, таблицу делят на части, которые в зависимости от особенностей таблицы, переносят на другие листы или помещают на одном листе рядом или под первой частью, при этом в каждой части таблицы повторяют заголовки столбцов и, в зависимости от особенностей таблицы, строк. Слово «Таблица», ее номер и заголовок указывают один раз слева над первой частью таблицы. Над другими частями пишут слова, например, «Продолжение таблицы 2», а на последней странице – «Окончание таблицы 2».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При необходимости нумерации показателей или других данных порядковые номера следует указывать в первой графе таблицы перед их наименованием.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Если цифровые данные в графах таблицы выражены в различных единицах физических величин, их указывают в подзаголовке каждой графы.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Если параметры, размещенные в таблице, выражены в одной и той же единице физической величины (например, в миллиметрах), то ее обозначение необходимо помещать над таблицей справа, а при делении таблицы на части – над каждой ее частью.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Числовые значения величин в одной графе должны иметь, одинаковое количество десятичных знаков.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Графу «№ п/п» в таблицу не включают. При необходимости нумерации показателей или других данных порядковые номера следует указывать в первой графе таблицы перед их наименованием. Перед числовыми значениями величин и обозначением типов, марок и т.п. порядковые номера не ставятся.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D4C82-F485-4099-BCA2-973A15325BB0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85893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rgbClr val="4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Роль преподавателя в процессе составления студентами таблицы</a:t>
            </a:r>
            <a:r>
              <a:rPr lang="ru-RU" sz="1100" b="1" i="1" dirty="0" smtClean="0">
                <a:solidFill>
                  <a:srgbClr val="4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1100" b="0" i="1" u="none" dirty="0" smtClean="0">
                <a:solidFill>
                  <a:srgbClr val="480000"/>
                </a:solidFill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тему и цель;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05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1100" b="0" i="1" dirty="0" smtClean="0">
                <a:solidFill>
                  <a:srgbClr val="4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осуществить контроль правильности исполнения, оценить работу. </a:t>
            </a:r>
            <a:endParaRPr lang="ru-RU" sz="1100" b="1" i="1" dirty="0" smtClean="0">
              <a:solidFill>
                <a:srgbClr val="48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D4C82-F485-4099-BCA2-973A15325BB0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24010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46B45-5B10-4AD8-9F6B-2D8398856B38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425C0-9E3D-4FEE-B452-AA5E014727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4860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46B45-5B10-4AD8-9F6B-2D8398856B38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425C0-9E3D-4FEE-B452-AA5E014727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259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46B45-5B10-4AD8-9F6B-2D8398856B38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425C0-9E3D-4FEE-B452-AA5E014727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253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46B45-5B10-4AD8-9F6B-2D8398856B38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425C0-9E3D-4FEE-B452-AA5E014727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0933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46B45-5B10-4AD8-9F6B-2D8398856B38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425C0-9E3D-4FEE-B452-AA5E014727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1666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46B45-5B10-4AD8-9F6B-2D8398856B38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425C0-9E3D-4FEE-B452-AA5E014727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6856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46B45-5B10-4AD8-9F6B-2D8398856B38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425C0-9E3D-4FEE-B452-AA5E014727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36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46B45-5B10-4AD8-9F6B-2D8398856B38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425C0-9E3D-4FEE-B452-AA5E014727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0358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46B45-5B10-4AD8-9F6B-2D8398856B38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425C0-9E3D-4FEE-B452-AA5E014727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8222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46B45-5B10-4AD8-9F6B-2D8398856B38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425C0-9E3D-4FEE-B452-AA5E014727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191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46B45-5B10-4AD8-9F6B-2D8398856B38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425C0-9E3D-4FEE-B452-AA5E014727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931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C46B45-5B10-4AD8-9F6B-2D8398856B38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3425C0-9E3D-4FEE-B452-AA5E014727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6685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371"/>
          <a:stretch/>
        </p:blipFill>
        <p:spPr>
          <a:xfrm>
            <a:off x="9002431" y="4137842"/>
            <a:ext cx="3047607" cy="26084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413358" y="3306846"/>
            <a:ext cx="111690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kern="50" dirty="0">
                <a:solidFill>
                  <a:srgbClr val="4800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Тема </a:t>
            </a:r>
            <a:r>
              <a:rPr lang="ru-RU" sz="2400" b="1" i="1" smtClean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«Составление и </a:t>
            </a:r>
            <a:r>
              <a:rPr lang="ru-RU" sz="2400" b="1" i="1" dirty="0" smtClean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заполнение таблиц для систематизации учебного материала в процессе изучения дисциплин психолого – педагогического цикла»</a:t>
            </a:r>
            <a:endParaRPr lang="ru-RU" sz="2400" b="1" i="1" dirty="0">
              <a:solidFill>
                <a:srgbClr val="48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92680" y="338203"/>
            <a:ext cx="69394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200" b="1" i="1" dirty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РОССИЙСКАЯ ФЕДЕРАЦИЯ</a:t>
            </a:r>
            <a:endParaRPr lang="ru-RU" sz="1200" i="1" dirty="0">
              <a:solidFill>
                <a:srgbClr val="48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МИНИСТЕРСТВО ОБРАЗОВАНИЯ И НАУКИ АМУРСКОЙ ОБЛАСТИ</a:t>
            </a:r>
            <a:endParaRPr lang="ru-RU" sz="1200" b="1" i="1" dirty="0">
              <a:solidFill>
                <a:srgbClr val="4800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200" i="1" dirty="0">
              <a:solidFill>
                <a:srgbClr val="48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ГОСУДАРСТВЕННОЕ ПРОФЕССИОНАЛЬНОЕ ОБРАЗОВАТЕЛЬНОЕ</a:t>
            </a:r>
            <a:endParaRPr lang="ru-RU" sz="1200" i="1" dirty="0">
              <a:solidFill>
                <a:srgbClr val="48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АВТОНОМНОЕ УЧРЕЖДЕНИЕ АМУРСКОЙ ОБЛАСТИ </a:t>
            </a:r>
            <a:endParaRPr lang="ru-RU" sz="1200" i="1" dirty="0">
              <a:solidFill>
                <a:srgbClr val="48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«АМУРСКИЙ ПЕДАГОГИЧЕСКИЙ КОЛЛЕДЖ»</a:t>
            </a:r>
            <a:endParaRPr lang="ru-RU" sz="1200" i="1" dirty="0">
              <a:solidFill>
                <a:srgbClr val="48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(ГПОАУ АО АПК)</a:t>
            </a:r>
            <a:endParaRPr lang="ru-RU" sz="1200" b="1" i="1" dirty="0">
              <a:solidFill>
                <a:srgbClr val="48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19820" y="528054"/>
            <a:ext cx="1347333" cy="7864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13359" y="1992694"/>
            <a:ext cx="11321441" cy="1057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49655" marR="1219200" lvl="0" indent="-6350" algn="ctr">
              <a:lnSpc>
                <a:spcPct val="112000"/>
              </a:lnSpc>
              <a:spcAft>
                <a:spcPts val="20"/>
              </a:spcAft>
            </a:pPr>
            <a:r>
              <a:rPr lang="ru-RU" sz="3200" b="1" i="1" dirty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Методические рекомендации </a:t>
            </a:r>
          </a:p>
          <a:p>
            <a:pPr marL="72390" marR="172085" lvl="0" indent="-6350" algn="ctr">
              <a:lnSpc>
                <a:spcPct val="112000"/>
              </a:lnSpc>
              <a:spcAft>
                <a:spcPts val="25"/>
              </a:spcAft>
            </a:pPr>
            <a:r>
              <a:rPr lang="ru-RU" sz="2400" b="1" i="1" dirty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организации самостоятельной внеаудиторной </a:t>
            </a:r>
            <a:r>
              <a:rPr lang="ru-RU" sz="2400" b="1" i="1" dirty="0" smtClean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работы </a:t>
            </a:r>
            <a:r>
              <a:rPr lang="ru-RU" sz="2400" b="1" i="1" dirty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студентов.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51562" y="4672208"/>
            <a:ext cx="6137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i="1" dirty="0">
                <a:solidFill>
                  <a:srgbClr val="4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 </a:t>
            </a:r>
            <a:r>
              <a:rPr lang="ru-RU" i="1" dirty="0">
                <a:solidFill>
                  <a:srgbClr val="4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44.02.01 Дошкольное образование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67153" y="5311036"/>
            <a:ext cx="6690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2000" b="1" i="1" dirty="0">
                <a:solidFill>
                  <a:srgbClr val="480000"/>
                </a:solidFill>
                <a:latin typeface="Times New Roman" pitchFamily="18" charset="0"/>
                <a:cs typeface="Times New Roman" pitchFamily="18" charset="0"/>
              </a:rPr>
              <a:t>Преподаватель высшей квалификационной категории: </a:t>
            </a:r>
          </a:p>
          <a:p>
            <a:pPr lvl="0" algn="r"/>
            <a:r>
              <a:rPr lang="ru-RU" sz="2000" i="1" dirty="0">
                <a:solidFill>
                  <a:srgbClr val="480000"/>
                </a:solidFill>
                <a:latin typeface="Times New Roman" pitchFamily="18" charset="0"/>
                <a:cs typeface="Times New Roman" pitchFamily="18" charset="0"/>
              </a:rPr>
              <a:t>Гольская Оксана Геннадьевна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033381" y="6275540"/>
            <a:ext cx="3544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4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Благовещенск</a:t>
            </a:r>
            <a:endParaRPr lang="ru-RU" b="1" i="1" dirty="0">
              <a:solidFill>
                <a:srgbClr val="48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2428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14192" cy="6858000"/>
          </a:xfrm>
          <a:prstGeom prst="rect">
            <a:avLst/>
          </a:prstGeom>
          <a:solidFill>
            <a:srgbClr val="FF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835" y="368492"/>
            <a:ext cx="4253553" cy="153300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011"/>
          <a:stretch/>
        </p:blipFill>
        <p:spPr>
          <a:xfrm>
            <a:off x="9060070" y="4236720"/>
            <a:ext cx="3131930" cy="27002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30742" y="5691009"/>
            <a:ext cx="1146798" cy="1143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34440" y="2316480"/>
            <a:ext cx="1046988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800" i="1" dirty="0" smtClean="0">
                <a:solidFill>
                  <a:srgbClr val="4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Затраты </a:t>
            </a:r>
            <a:r>
              <a:rPr lang="ru-RU" sz="2800" i="1" dirty="0">
                <a:solidFill>
                  <a:srgbClr val="4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времени на составление сводной таблицы зависят от объёма информации, сложности её структурирования и определяется преподавателем. </a:t>
            </a:r>
            <a:endParaRPr lang="ru-RU" sz="2800" i="1" dirty="0" smtClean="0">
              <a:solidFill>
                <a:srgbClr val="48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i="1" dirty="0" smtClean="0">
                <a:solidFill>
                  <a:srgbClr val="4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algn="just"/>
            <a:r>
              <a:rPr lang="ru-RU" sz="2800" i="1" dirty="0">
                <a:solidFill>
                  <a:srgbClr val="4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solidFill>
                  <a:srgbClr val="4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Ориентировочное </a:t>
            </a:r>
            <a:r>
              <a:rPr lang="ru-RU" sz="2800" i="1" dirty="0">
                <a:solidFill>
                  <a:srgbClr val="4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 на подготовку – 1 ч. </a:t>
            </a:r>
          </a:p>
        </p:txBody>
      </p:sp>
    </p:spTree>
    <p:extLst>
      <p:ext uri="{BB962C8B-B14F-4D97-AF65-F5344CB8AC3E}">
        <p14:creationId xmlns:p14="http://schemas.microsoft.com/office/powerpoint/2010/main" val="427380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14192" cy="6858000"/>
          </a:xfrm>
          <a:prstGeom prst="rect">
            <a:avLst/>
          </a:prstGeom>
          <a:solidFill>
            <a:srgbClr val="FF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148661381"/>
              </p:ext>
            </p:extLst>
          </p:nvPr>
        </p:nvGraphicFramePr>
        <p:xfrm>
          <a:off x="980662" y="636105"/>
          <a:ext cx="10800521" cy="50755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7949" y="4929809"/>
            <a:ext cx="1835426" cy="1835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916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14192" cy="6858000"/>
          </a:xfrm>
          <a:prstGeom prst="rect">
            <a:avLst/>
          </a:prstGeom>
          <a:solidFill>
            <a:srgbClr val="FF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094508" y="983674"/>
            <a:ext cx="10598727" cy="1011382"/>
          </a:xfrm>
          <a:prstGeom prst="roundRect">
            <a:avLst/>
          </a:prstGeom>
          <a:solidFill>
            <a:srgbClr val="FF9B9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13360" marR="36195" indent="-6350" algn="ctr">
              <a:lnSpc>
                <a:spcPct val="105000"/>
              </a:lnSpc>
              <a:spcAft>
                <a:spcPts val="20"/>
              </a:spcAft>
            </a:pPr>
            <a:r>
              <a:rPr lang="ru-RU" sz="3200" b="1" i="1" dirty="0">
                <a:solidFill>
                  <a:srgbClr val="181717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Планируемые результаты самостоятельной работы</a:t>
            </a:r>
            <a:r>
              <a:rPr lang="ru-RU" sz="3200" b="1" dirty="0">
                <a:solidFill>
                  <a:srgbClr val="181717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94507" y="2327564"/>
            <a:ext cx="10598727" cy="1496291"/>
          </a:xfrm>
          <a:prstGeom prst="roundRect">
            <a:avLst/>
          </a:prstGeom>
          <a:solidFill>
            <a:srgbClr val="FFEFE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27305" indent="209550" algn="just">
              <a:lnSpc>
                <a:spcPct val="105000"/>
              </a:lnSpc>
              <a:spcAft>
                <a:spcPts val="25"/>
              </a:spcAft>
            </a:pPr>
            <a:r>
              <a:rPr lang="ru-RU" sz="2800" i="1" dirty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готовность студентов использовать индивидуальные креативные способности для оригинального решения исследовательских задач;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94508" y="4045527"/>
            <a:ext cx="10598727" cy="1302328"/>
          </a:xfrm>
          <a:prstGeom prst="roundRect">
            <a:avLst/>
          </a:prstGeom>
          <a:solidFill>
            <a:srgbClr val="FFEFE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27305" indent="209550" algn="just">
              <a:lnSpc>
                <a:spcPct val="105000"/>
              </a:lnSpc>
              <a:spcAft>
                <a:spcPts val="1810"/>
              </a:spcAft>
            </a:pPr>
            <a:r>
              <a:rPr lang="ru-RU" sz="2800" i="1" dirty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усвоение отношений между понятиями или отдельными разделами темы.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9403" y="4846682"/>
            <a:ext cx="1835426" cy="1835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141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14192" cy="6858000"/>
          </a:xfrm>
          <a:prstGeom prst="rect">
            <a:avLst/>
          </a:prstGeom>
          <a:solidFill>
            <a:srgbClr val="FF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053884" y="1520920"/>
            <a:ext cx="10802319" cy="5577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fontAlgn="base">
              <a:lnSpc>
                <a:spcPct val="112000"/>
              </a:lnSpc>
              <a:spcAft>
                <a:spcPts val="0"/>
              </a:spcAft>
              <a:buClr>
                <a:srgbClr val="000000"/>
              </a:buClr>
              <a:buSzPts val="1400"/>
            </a:pPr>
            <a:r>
              <a:rPr lang="ru-RU" sz="2800" i="1" dirty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— изучение правил </a:t>
            </a:r>
            <a:r>
              <a:rPr lang="ru-RU" sz="2800" i="1" dirty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составления </a:t>
            </a:r>
            <a:r>
              <a:rPr lang="ru-RU" sz="28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таблиц;     </a:t>
            </a:r>
            <a:endParaRPr lang="ru-RU" sz="2800" i="1" dirty="0">
              <a:solidFill>
                <a:srgbClr val="48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fontAlgn="base">
              <a:lnSpc>
                <a:spcPct val="112000"/>
              </a:lnSpc>
              <a:spcAft>
                <a:spcPts val="0"/>
              </a:spcAft>
              <a:buClr>
                <a:srgbClr val="000000"/>
              </a:buClr>
              <a:buSzPts val="1400"/>
            </a:pPr>
            <a:r>
              <a:rPr lang="ru-RU" sz="28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— изучение основной и дополнительной литературы </a:t>
            </a:r>
            <a:r>
              <a:rPr lang="ru-RU" sz="2800" i="1" dirty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8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теме (подбор фактов </a:t>
            </a:r>
            <a:r>
              <a:rPr lang="ru-RU" sz="2800" i="1" dirty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составления </a:t>
            </a:r>
            <a:r>
              <a:rPr lang="ru-RU" sz="28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схемы); </a:t>
            </a:r>
            <a:endParaRPr lang="ru-RU" sz="2800" i="1" dirty="0">
              <a:solidFill>
                <a:srgbClr val="48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fontAlgn="base">
              <a:lnSpc>
                <a:spcPct val="112000"/>
              </a:lnSpc>
              <a:spcAft>
                <a:spcPts val="0"/>
              </a:spcAft>
              <a:buClr>
                <a:srgbClr val="000000"/>
              </a:buClr>
              <a:buSzPts val="1400"/>
            </a:pPr>
            <a:r>
              <a:rPr lang="ru-RU" sz="28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— выделение </a:t>
            </a:r>
            <a:r>
              <a:rPr lang="ru-RU" sz="2800" i="1" dirty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среди </a:t>
            </a:r>
            <a:r>
              <a:rPr lang="ru-RU" sz="28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фактов основных, общих понятий; </a:t>
            </a:r>
            <a:endParaRPr lang="ru-RU" sz="2800" i="1" dirty="0">
              <a:solidFill>
                <a:srgbClr val="48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fontAlgn="base">
              <a:lnSpc>
                <a:spcPct val="112000"/>
              </a:lnSpc>
              <a:spcAft>
                <a:spcPts val="0"/>
              </a:spcAft>
              <a:buClr>
                <a:srgbClr val="000000"/>
              </a:buClr>
              <a:buSzPts val="1400"/>
            </a:pPr>
            <a:r>
              <a:rPr lang="ru-RU" sz="28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— определение ключевых слов, фраз, помогающих </a:t>
            </a:r>
            <a:r>
              <a:rPr lang="ru-RU" sz="2800" i="1" dirty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раскрыть суть основного </a:t>
            </a:r>
            <a:r>
              <a:rPr lang="ru-RU" sz="28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понятия; </a:t>
            </a:r>
            <a:endParaRPr lang="ru-RU" sz="2800" i="1" dirty="0">
              <a:solidFill>
                <a:srgbClr val="48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fontAlgn="base">
              <a:lnSpc>
                <a:spcPct val="112000"/>
              </a:lnSpc>
              <a:spcAft>
                <a:spcPts val="0"/>
              </a:spcAft>
              <a:buClr>
                <a:srgbClr val="000000"/>
              </a:buClr>
              <a:buSzPts val="1400"/>
            </a:pPr>
            <a:r>
              <a:rPr lang="ru-RU" sz="28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— группировка фактов </a:t>
            </a:r>
            <a:r>
              <a:rPr lang="ru-RU" sz="2800" i="1" dirty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логической </a:t>
            </a:r>
            <a:r>
              <a:rPr lang="ru-RU" sz="28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последовательности</a:t>
            </a:r>
            <a:r>
              <a:rPr lang="ru-RU" sz="2800" i="1" dirty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 algn="just" fontAlgn="base">
              <a:lnSpc>
                <a:spcPct val="112000"/>
              </a:lnSpc>
              <a:spcAft>
                <a:spcPts val="0"/>
              </a:spcAft>
              <a:buClr>
                <a:srgbClr val="000000"/>
              </a:buClr>
              <a:buSzPts val="1400"/>
            </a:pPr>
            <a:r>
              <a:rPr lang="ru-RU" sz="28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— определение с названием выделенных групп;</a:t>
            </a:r>
            <a:endParaRPr lang="ru-RU" sz="2800" i="1" dirty="0">
              <a:solidFill>
                <a:srgbClr val="48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fontAlgn="base">
              <a:lnSpc>
                <a:spcPct val="112000"/>
              </a:lnSpc>
              <a:spcAft>
                <a:spcPts val="0"/>
              </a:spcAft>
              <a:buClr>
                <a:srgbClr val="000000"/>
              </a:buClr>
              <a:buSzPts val="1400"/>
            </a:pPr>
            <a:r>
              <a:rPr lang="ru-RU" sz="28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— заполнение схемы данными;</a:t>
            </a:r>
          </a:p>
          <a:p>
            <a:pPr lvl="0" algn="just" fontAlgn="base">
              <a:lnSpc>
                <a:spcPct val="112000"/>
              </a:lnSpc>
              <a:spcAft>
                <a:spcPts val="0"/>
              </a:spcAft>
              <a:buClr>
                <a:srgbClr val="000000"/>
              </a:buClr>
              <a:buSzPts val="1400"/>
            </a:pPr>
            <a:r>
              <a:rPr lang="ru-RU" sz="2800" i="1" dirty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8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оформление </a:t>
            </a:r>
            <a:r>
              <a:rPr lang="ru-RU" sz="28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таблицы </a:t>
            </a:r>
            <a:r>
              <a:rPr lang="ru-RU" sz="2800" i="1" dirty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соответствии с рекомендациями и </a:t>
            </a:r>
            <a:r>
              <a:rPr lang="ru-RU" sz="28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сдача </a:t>
            </a:r>
            <a:r>
              <a:rPr lang="ru-RU" sz="2800" i="1" dirty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проверки в установленные сроки.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28800" y="294468"/>
            <a:ext cx="9794929" cy="1195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61670" indent="-6350" algn="ctr">
              <a:lnSpc>
                <a:spcPct val="112000"/>
              </a:lnSpc>
            </a:pPr>
            <a:r>
              <a:rPr lang="ru-RU" sz="3200" b="1" i="1" dirty="0" smtClean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Алгоритм выполнения задания</a:t>
            </a:r>
            <a:r>
              <a:rPr lang="ru-RU" sz="3200" b="1" dirty="0" smtClean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b="1" i="1" dirty="0" smtClean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 </a:t>
            </a:r>
            <a:r>
              <a:rPr lang="ru-RU" sz="3200" b="1" i="1" dirty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составлении схемы </a:t>
            </a:r>
            <a:r>
              <a:rPr lang="ru-RU" sz="3200" b="1" i="1" dirty="0" smtClean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может </a:t>
            </a:r>
            <a:r>
              <a:rPr lang="ru-RU" sz="3200" b="1" i="1" dirty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быть </a:t>
            </a:r>
            <a:r>
              <a:rPr lang="ru-RU" sz="3200" b="1" i="1" dirty="0" smtClean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таким: </a:t>
            </a:r>
            <a:endParaRPr lang="ru-RU" sz="3200" b="1" i="1" dirty="0">
              <a:solidFill>
                <a:srgbClr val="48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694" y="153956"/>
            <a:ext cx="1414486" cy="1414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3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14192" cy="6858000"/>
          </a:xfrm>
          <a:prstGeom prst="rect">
            <a:avLst/>
          </a:prstGeom>
          <a:solidFill>
            <a:srgbClr val="FF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745" y="893661"/>
            <a:ext cx="8679051" cy="583475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953573" y="170482"/>
            <a:ext cx="50111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i="1" dirty="0">
                <a:solidFill>
                  <a:srgbClr val="4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</a:t>
            </a:r>
            <a:r>
              <a:rPr lang="ru-RU" sz="2400" b="1" i="1" dirty="0">
                <a:solidFill>
                  <a:srgbClr val="48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48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таблицы по </a:t>
            </a:r>
            <a:r>
              <a:rPr lang="ru-RU" sz="2400" b="1" i="1" dirty="0">
                <a:solidFill>
                  <a:srgbClr val="48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педагогике.</a:t>
            </a:r>
            <a:endParaRPr lang="ru-RU" sz="2400" dirty="0">
              <a:solidFill>
                <a:srgbClr val="48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339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14192" cy="6858000"/>
          </a:xfrm>
          <a:prstGeom prst="rect">
            <a:avLst/>
          </a:prstGeom>
          <a:solidFill>
            <a:srgbClr val="FF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3362" y="181414"/>
            <a:ext cx="5709817" cy="64673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32854" y="371959"/>
            <a:ext cx="50305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2400" b="1" i="1" dirty="0">
                <a:solidFill>
                  <a:srgbClr val="4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</a:t>
            </a:r>
            <a:r>
              <a:rPr lang="ru-RU" sz="2400" b="1" i="1" dirty="0">
                <a:solidFill>
                  <a:srgbClr val="48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таблицы по </a:t>
            </a:r>
            <a:r>
              <a:rPr lang="ru-RU" sz="2400" b="1" i="1" dirty="0" smtClean="0">
                <a:solidFill>
                  <a:srgbClr val="48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психологии.</a:t>
            </a:r>
            <a:endParaRPr lang="ru-RU" sz="2400" dirty="0">
              <a:solidFill>
                <a:srgbClr val="48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08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14192" cy="6858000"/>
          </a:xfrm>
          <a:prstGeom prst="rect">
            <a:avLst/>
          </a:prstGeom>
          <a:solidFill>
            <a:srgbClr val="FF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6071" y="182800"/>
            <a:ext cx="5302125" cy="64923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20312" y="340962"/>
            <a:ext cx="47579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i="1" dirty="0">
                <a:solidFill>
                  <a:srgbClr val="4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</a:t>
            </a:r>
            <a:r>
              <a:rPr lang="ru-RU" sz="2400" b="1" i="1" dirty="0">
                <a:solidFill>
                  <a:srgbClr val="48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48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таблицы </a:t>
            </a:r>
            <a:r>
              <a:rPr lang="ru-RU" sz="2400" b="1" i="1" dirty="0">
                <a:solidFill>
                  <a:srgbClr val="48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методике развития речи детей дошкольного возраста.</a:t>
            </a:r>
            <a:endParaRPr lang="ru-RU" sz="2400" dirty="0">
              <a:solidFill>
                <a:srgbClr val="48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2339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14192" cy="6858000"/>
          </a:xfrm>
          <a:prstGeom prst="rect">
            <a:avLst/>
          </a:prstGeom>
          <a:solidFill>
            <a:srgbClr val="FF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7152" y="1573752"/>
            <a:ext cx="6850251" cy="501201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07391" y="278969"/>
            <a:ext cx="108953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i="1" dirty="0">
                <a:solidFill>
                  <a:srgbClr val="4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</a:t>
            </a:r>
            <a:r>
              <a:rPr lang="ru-RU" sz="2400" b="1" i="1" dirty="0">
                <a:solidFill>
                  <a:srgbClr val="48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48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таблицы </a:t>
            </a:r>
            <a:r>
              <a:rPr lang="ru-RU" sz="2400" b="1" i="1" dirty="0">
                <a:solidFill>
                  <a:srgbClr val="48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</a:t>
            </a:r>
            <a:r>
              <a:rPr lang="ru-RU" sz="2400" b="1" i="1" dirty="0">
                <a:solidFill>
                  <a:srgbClr val="48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</a:t>
            </a:r>
            <a:r>
              <a:rPr lang="ru-RU" sz="2400" b="1" i="1" dirty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еждисциплинарному  курсу</a:t>
            </a:r>
            <a:r>
              <a:rPr lang="ru-RU" sz="2400" i="1" dirty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ru-RU" sz="2400" b="1" i="1" dirty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МДК.04.01.</a:t>
            </a:r>
            <a:r>
              <a:rPr lang="ru-RU" sz="2400" b="1" i="1" dirty="0">
                <a:solidFill>
                  <a:srgbClr val="48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Теоретические и  методические основы взаимодействия воспитателя  с родителями и сотрудниками дошкольного образовательного учреждения</a:t>
            </a:r>
            <a:r>
              <a:rPr lang="ru-RU" sz="2400" b="1" i="1" dirty="0">
                <a:solidFill>
                  <a:srgbClr val="48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rgbClr val="48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932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14192" cy="6858000"/>
          </a:xfrm>
          <a:prstGeom prst="rect">
            <a:avLst/>
          </a:prstGeom>
          <a:solidFill>
            <a:srgbClr val="FF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2147146244"/>
              </p:ext>
            </p:extLst>
          </p:nvPr>
        </p:nvGraphicFramePr>
        <p:xfrm>
          <a:off x="980663" y="1441342"/>
          <a:ext cx="10966989" cy="47579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1779" y="5393409"/>
            <a:ext cx="1464591" cy="14645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46875" y="449452"/>
            <a:ext cx="1080077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i="1" dirty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Критерии оценки самостоятельной работы студентов по теме </a:t>
            </a:r>
            <a:r>
              <a:rPr lang="ru-RU" sz="2800" b="1" i="1" dirty="0" smtClean="0">
                <a:solidFill>
                  <a:srgbClr val="2B2A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2800" b="1" i="1" dirty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Составление таблиц для систематизации учебного </a:t>
            </a:r>
            <a:r>
              <a:rPr lang="ru-RU" sz="2800" b="1" i="1" dirty="0" smtClean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материала</a:t>
            </a:r>
            <a:r>
              <a:rPr lang="ru-RU" sz="2800" b="1" i="1" kern="50" dirty="0" smtClean="0">
                <a:solidFill>
                  <a:srgbClr val="2B2A00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»</a:t>
            </a:r>
            <a:endParaRPr lang="ru-RU" sz="2800" i="1" dirty="0">
              <a:solidFill>
                <a:srgbClr val="2B2A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66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14192" cy="6858000"/>
          </a:xfrm>
          <a:prstGeom prst="rect">
            <a:avLst/>
          </a:prstGeom>
          <a:solidFill>
            <a:srgbClr val="FF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493226912"/>
              </p:ext>
            </p:extLst>
          </p:nvPr>
        </p:nvGraphicFramePr>
        <p:xfrm>
          <a:off x="980662" y="636105"/>
          <a:ext cx="10800521" cy="50755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8080" y="5114440"/>
            <a:ext cx="1518835" cy="1518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376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14192" cy="6858000"/>
          </a:xfrm>
          <a:prstGeom prst="rect">
            <a:avLst/>
          </a:prstGeom>
          <a:solidFill>
            <a:srgbClr val="FF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163782" y="249382"/>
            <a:ext cx="82711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Цель </a:t>
            </a:r>
            <a:r>
              <a:rPr lang="ru-RU" sz="3200" b="1" i="1" dirty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самостоятельной работы:</a:t>
            </a:r>
            <a:endParaRPr lang="ru-RU" dirty="0">
              <a:solidFill>
                <a:srgbClr val="48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3912" y="1113183"/>
            <a:ext cx="10906539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усвоение </a:t>
            </a:r>
            <a:r>
              <a:rPr lang="ru-RU" sz="2800" i="1" dirty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отношений между понятиями или отдельными разделами темы с помощью построения таблицы.</a:t>
            </a:r>
            <a:endParaRPr lang="ru-RU" sz="2800" i="1" dirty="0" smtClean="0">
              <a:solidFill>
                <a:srgbClr val="48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2800" i="1" dirty="0" smtClean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800" i="1" dirty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формирование специальных компетенций, обеспечивающих возможность работы с информационными технологиями.</a:t>
            </a:r>
          </a:p>
          <a:p>
            <a:endParaRPr lang="ru-RU" sz="2800" i="1" dirty="0" smtClean="0">
              <a:solidFill>
                <a:srgbClr val="48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>
              <a:solidFill>
                <a:srgbClr val="48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3913" y="3485090"/>
            <a:ext cx="659794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i="1" dirty="0" smtClean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2800" b="1" i="1" dirty="0" smtClean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Составление обобщающей </a:t>
            </a:r>
            <a:r>
              <a:rPr lang="ru-RU" sz="2800" b="1" i="1" dirty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таблицы по теме </a:t>
            </a:r>
            <a:r>
              <a:rPr lang="ru-RU" sz="2800" i="1" dirty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–  это вид самостоятельной работы студента по систематизации объёмной информации, которая </a:t>
            </a:r>
            <a:r>
              <a:rPr lang="ru-RU" sz="2800" i="1" dirty="0" smtClean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обобщается </a:t>
            </a:r>
            <a:r>
              <a:rPr lang="ru-RU" sz="2800" i="1" dirty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рамки </a:t>
            </a:r>
            <a:r>
              <a:rPr lang="ru-RU" sz="2800" i="1" dirty="0" smtClean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таблицы.</a:t>
            </a:r>
            <a:endParaRPr lang="ru-RU" sz="2800" i="1" dirty="0">
              <a:solidFill>
                <a:srgbClr val="48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4347" y="3194431"/>
            <a:ext cx="4036104" cy="3358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356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14192" cy="6858000"/>
          </a:xfrm>
          <a:prstGeom prst="rect">
            <a:avLst/>
          </a:prstGeom>
          <a:solidFill>
            <a:srgbClr val="FF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848893127"/>
              </p:ext>
            </p:extLst>
          </p:nvPr>
        </p:nvGraphicFramePr>
        <p:xfrm>
          <a:off x="980662" y="636105"/>
          <a:ext cx="10800521" cy="50755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3205" y="5045259"/>
            <a:ext cx="1495026" cy="1495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65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14192" cy="6858000"/>
          </a:xfrm>
          <a:prstGeom prst="rect">
            <a:avLst/>
          </a:prstGeom>
          <a:solidFill>
            <a:srgbClr val="FF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078173" y="1518834"/>
            <a:ext cx="10762532" cy="3504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31115" lvl="0" algn="just" fontAlgn="base">
              <a:lnSpc>
                <a:spcPct val="104000"/>
              </a:lnSpc>
              <a:spcAft>
                <a:spcPts val="160"/>
              </a:spcAft>
              <a:buClr>
                <a:srgbClr val="000000"/>
              </a:buClr>
              <a:buSzPts val="1200"/>
            </a:pPr>
            <a:r>
              <a:rPr lang="ru-RU" sz="28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i="1" dirty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8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соответствие </a:t>
            </a:r>
            <a:r>
              <a:rPr lang="ru-RU" sz="2800" i="1" dirty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содержания теме; </a:t>
            </a:r>
          </a:p>
          <a:p>
            <a:pPr marR="31115" lvl="0" algn="just" fontAlgn="base">
              <a:lnSpc>
                <a:spcPct val="104000"/>
              </a:lnSpc>
              <a:spcAft>
                <a:spcPts val="160"/>
              </a:spcAft>
              <a:buClr>
                <a:srgbClr val="000000"/>
              </a:buClr>
              <a:buSzPts val="1200"/>
            </a:pPr>
            <a:r>
              <a:rPr lang="ru-RU" sz="28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—  правильный </a:t>
            </a:r>
            <a:r>
              <a:rPr lang="ru-RU" sz="2800" i="1" dirty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отбор информации; </a:t>
            </a:r>
          </a:p>
          <a:p>
            <a:pPr marR="31115" lvl="0" algn="just" fontAlgn="base">
              <a:lnSpc>
                <a:spcPct val="117000"/>
              </a:lnSpc>
              <a:spcAft>
                <a:spcPts val="0"/>
              </a:spcAft>
              <a:buClr>
                <a:srgbClr val="000000"/>
              </a:buClr>
              <a:buSzPts val="1200"/>
            </a:pPr>
            <a:r>
              <a:rPr lang="ru-RU" sz="28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—   наличие </a:t>
            </a:r>
            <a:r>
              <a:rPr lang="ru-RU" sz="2800" i="1" dirty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обобщающего 	(</a:t>
            </a:r>
            <a:r>
              <a:rPr lang="ru-RU" sz="28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систематизирующего, структурирующего</a:t>
            </a:r>
            <a:r>
              <a:rPr lang="ru-RU" sz="2800" i="1" dirty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	сравнительного) характера изложения информации; </a:t>
            </a:r>
          </a:p>
          <a:p>
            <a:pPr marR="31115" lvl="0" algn="just" fontAlgn="base">
              <a:lnSpc>
                <a:spcPct val="117000"/>
              </a:lnSpc>
              <a:spcAft>
                <a:spcPts val="0"/>
              </a:spcAft>
              <a:buClr>
                <a:srgbClr val="000000"/>
              </a:buClr>
              <a:buSzPts val="1200"/>
            </a:pPr>
            <a:r>
              <a:rPr lang="ru-RU" sz="28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— соответствие </a:t>
            </a:r>
            <a:r>
              <a:rPr lang="ru-RU" sz="2800" i="1" dirty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оформления требованиям; </a:t>
            </a:r>
          </a:p>
          <a:p>
            <a:pPr marR="31115" lvl="0" algn="just" fontAlgn="base">
              <a:lnSpc>
                <a:spcPct val="104000"/>
              </a:lnSpc>
              <a:spcAft>
                <a:spcPts val="40"/>
              </a:spcAft>
              <a:buClr>
                <a:srgbClr val="000000"/>
              </a:buClr>
              <a:buSzPts val="1200"/>
            </a:pPr>
            <a:r>
              <a:rPr lang="ru-RU" sz="28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— работа </a:t>
            </a:r>
            <a:r>
              <a:rPr lang="ru-RU" sz="2800" i="1" dirty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сдана в срок.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55363" y="464949"/>
            <a:ext cx="1016688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i="1" dirty="0">
                <a:solidFill>
                  <a:srgbClr val="4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выставлении отметок преподаватель </a:t>
            </a:r>
          </a:p>
          <a:p>
            <a:pPr lvl="0" algn="ctr"/>
            <a:r>
              <a:rPr lang="ru-RU" sz="2800" b="1" i="1" dirty="0">
                <a:solidFill>
                  <a:srgbClr val="4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же учитывает следующие показатели:</a:t>
            </a:r>
            <a:endParaRPr lang="ru-RU" sz="3200" b="1" i="1" dirty="0">
              <a:solidFill>
                <a:srgbClr val="48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9686" y="4494508"/>
            <a:ext cx="1898543" cy="1898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200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71958" y="4664990"/>
            <a:ext cx="892702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18415" lvl="0" algn="just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sz="1600" i="1" dirty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6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1600" b="1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ru-RU" sz="16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Семушина</a:t>
            </a:r>
            <a:r>
              <a:rPr lang="ru-RU" sz="1600" b="1" i="1" dirty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Л.Г. Содержание и технологии обучения в средних специальных учебных заведениях: Учебное пособие </a:t>
            </a:r>
            <a:r>
              <a:rPr lang="ru-RU" sz="1600" i="1" dirty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 Л.Г. Семушина, Н.Г.Ярошенко.- М., 2001.    </a:t>
            </a:r>
          </a:p>
          <a:p>
            <a:pPr marR="18415" lvl="0" algn="just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sz="16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1600" b="1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ru-RU" sz="16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i="1" dirty="0" smtClean="0">
                <a:solidFill>
                  <a:srgbClr val="48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Черная</a:t>
            </a:r>
            <a:r>
              <a:rPr lang="ru-RU" sz="1600" b="1" i="1" dirty="0">
                <a:solidFill>
                  <a:srgbClr val="48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А.В. Организация самостоятельной работы студентов по психолого-педагогическим дисциплинам: электронный учебник </a:t>
            </a:r>
            <a:r>
              <a:rPr lang="ru-RU" sz="1600" i="1" dirty="0">
                <a:solidFill>
                  <a:srgbClr val="48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[Электронный ресурс] / А.В.Черная, Е.А. Чекунова, Е.И. Погорелова.– Ростов-на-Дону: Южный федеральный университет, 2010. – 200 с.</a:t>
            </a:r>
            <a:endParaRPr lang="ru-RU" sz="1600" dirty="0">
              <a:solidFill>
                <a:srgbClr val="48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1959" y="739759"/>
            <a:ext cx="11546238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18415" lvl="0" algn="just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sz="28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b="1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ru-RU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Куклина</a:t>
            </a:r>
            <a:r>
              <a:rPr lang="ru-RU" b="1" i="1" dirty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Е. Н. Основы учебно-исследовательской деятельности : учебное пособие для среднего профессионального образования </a:t>
            </a:r>
            <a:r>
              <a:rPr lang="ru-RU" i="1" dirty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 Е. Н. Куклина, М. А. Мазниченко, И. А. Мушкина. — 2-е изд., испр. и доп. — Москва : Издательство Юрайт, 2018. — 235 с. — (Профессиональное образование). — ISBN 978-5-534-08818-2. — Текст : электронный // ЭБС Юрайт [сайт]. — URL: https://urait.ru/bcode/426581 (дата обращения: 05.12.2019). </a:t>
            </a:r>
          </a:p>
          <a:p>
            <a:pPr marR="18415" lvl="0" algn="just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b="1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r>
              <a:rPr lang="ru-RU" b="1" i="1" dirty="0" smtClean="0">
                <a:solidFill>
                  <a:srgbClr val="4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Культура </a:t>
            </a:r>
            <a:r>
              <a:rPr lang="ru-RU" b="1" i="1" dirty="0">
                <a:solidFill>
                  <a:srgbClr val="4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устной и письменной речи делового человека: Справочник. </a:t>
            </a:r>
            <a:r>
              <a:rPr lang="ru-RU" i="1" dirty="0">
                <a:solidFill>
                  <a:srgbClr val="4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М., Флинта, Наука, 1997</a:t>
            </a:r>
            <a:r>
              <a:rPr lang="ru-RU" i="1" dirty="0" smtClean="0">
                <a:solidFill>
                  <a:srgbClr val="4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R="18415" lvl="0" algn="just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b="1" i="1" dirty="0" smtClean="0">
                <a:solidFill>
                  <a:srgbClr val="4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</a:t>
            </a:r>
            <a:r>
              <a:rPr lang="ru-RU" b="1" i="1" dirty="0">
                <a:solidFill>
                  <a:srgbClr val="4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Лесик И.С. – «Организация самостоятельной работы студентов как одно из условий усвоения профессиональных компетенций</a:t>
            </a:r>
            <a:r>
              <a:rPr lang="ru-RU" b="1" i="1" dirty="0" smtClean="0">
                <a:solidFill>
                  <a:srgbClr val="4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i="1" dirty="0" smtClean="0">
                <a:solidFill>
                  <a:srgbClr val="4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i="1" dirty="0">
                <a:solidFill>
                  <a:srgbClr val="4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М: ПРИОР, 2003 г.</a:t>
            </a:r>
          </a:p>
          <a:p>
            <a:pPr marR="18415" lvl="0" algn="just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b="1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— Онушкин </a:t>
            </a:r>
            <a:r>
              <a:rPr lang="ru-RU" b="1" i="1" dirty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В. Г., Огарев Е. И. Образование взрослых: междисциплинарный словарь терминологии. </a:t>
            </a:r>
            <a:r>
              <a:rPr lang="ru-RU" i="1" dirty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Спб.; Воронеж, 1995. 232 с</a:t>
            </a:r>
            <a:r>
              <a:rPr lang="ru-RU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R="18415" lvl="0" algn="just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b="1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Полуянов </a:t>
            </a:r>
            <a:r>
              <a:rPr lang="ru-RU" b="1" i="1" dirty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В.Б., Перминова Н.Б. Процессный подход к управлению внеаудиторной самостоятельной работой студентов </a:t>
            </a:r>
            <a:r>
              <a:rPr lang="ru-RU" i="1" dirty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Вестник Учебно-методического объединения высших и средних профессиональных учебных заведений Российской Федерации по профессионально-педагогическому образованию. Екатеринбург: Изд-во Росс. гос. проф.-пед. ун-та, 2006. – № 1 (39). – С. 112-125</a:t>
            </a:r>
            <a:r>
              <a:rPr lang="ru-RU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R="18415" lvl="0" algn="just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</a:p>
          <a:p>
            <a:pPr marR="18415" lvl="0" algn="just" fontAlgn="base">
              <a:lnSpc>
                <a:spcPct val="105000"/>
              </a:lnSpc>
              <a:buClr>
                <a:srgbClr val="181717"/>
              </a:buClr>
              <a:buSzPts val="900"/>
            </a:pPr>
            <a:endParaRPr lang="ru-RU" i="1" dirty="0">
              <a:solidFill>
                <a:srgbClr val="48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5432" y="154984"/>
            <a:ext cx="8663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4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Источники</a:t>
            </a:r>
            <a:endParaRPr lang="ru-RU" sz="3200" b="1" i="1" dirty="0">
              <a:solidFill>
                <a:srgbClr val="48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9510" y="4591132"/>
            <a:ext cx="3022491" cy="2266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4961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14192" cy="6858000"/>
          </a:xfrm>
          <a:prstGeom prst="rect">
            <a:avLst/>
          </a:prstGeom>
          <a:solidFill>
            <a:srgbClr val="FF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7868" y="284649"/>
            <a:ext cx="1730886" cy="10803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62470" y="503582"/>
            <a:ext cx="8441633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3360" marR="36195" indent="-6350" algn="ctr">
              <a:lnSpc>
                <a:spcPct val="105000"/>
              </a:lnSpc>
              <a:spcAft>
                <a:spcPts val="20"/>
              </a:spcAft>
            </a:pPr>
            <a:r>
              <a:rPr lang="ru-RU" sz="3200" b="1" i="1" dirty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Правила составления таблицы: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69818" y="1583907"/>
            <a:ext cx="8672946" cy="56224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28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i="1" dirty="0" smtClean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8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таблица </a:t>
            </a:r>
            <a:r>
              <a:rPr lang="ru-RU" sz="2800" i="1" dirty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должна быть выразительной и компактной, лучше делать несколько небольших по объему, но наглядных таблиц, отвечающих задаче исследования;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28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i="1" dirty="0" smtClean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8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название </a:t>
            </a:r>
            <a:r>
              <a:rPr lang="ru-RU" sz="2800" i="1" dirty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таблицы, заглавия граф и строк следует формулировать точно и лаконично;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28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i="1" dirty="0" smtClean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</a:t>
            </a:r>
            <a:r>
              <a:rPr lang="ru-RU" sz="28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i="1" dirty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таблице обязательно должны быть указаны изучаемый объект и единицы измерения</a:t>
            </a:r>
            <a:r>
              <a:rPr lang="ru-RU" sz="28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28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i="1" dirty="0" smtClean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8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800" i="1" dirty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отсутствии каких-либо данных в таблице ставят многоточие либо пишут «нет сведений», если какое-либо явление не имело места, то ставят тире</a:t>
            </a:r>
            <a:r>
              <a:rPr lang="ru-RU" sz="28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2800" i="1" dirty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ru-RU" sz="2800" i="1" dirty="0">
              <a:solidFill>
                <a:srgbClr val="48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3226" y="1953492"/>
            <a:ext cx="2036781" cy="4659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872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14192" cy="6858000"/>
          </a:xfrm>
          <a:prstGeom prst="rect">
            <a:avLst/>
          </a:prstGeom>
          <a:solidFill>
            <a:srgbClr val="FF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440873" y="457200"/>
            <a:ext cx="10307782" cy="3711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2800" i="1" dirty="0">
                <a:solidFill>
                  <a:srgbClr val="181717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8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 значения </a:t>
            </a:r>
            <a:r>
              <a:rPr lang="ru-RU" sz="2800" i="1" dirty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одних и тех же показателей приводятся в таблице с одинаковой степенью точности</a:t>
            </a:r>
            <a:r>
              <a:rPr lang="ru-RU" sz="28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    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28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lang="ru-RU" sz="2800" i="1" dirty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таблица должна иметь итоги по группам, подгруппам и в целом;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2800" i="1" dirty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— если суммирование данных невозможно, то в этой графе ставят знак умножения;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2800" i="1" dirty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— в больших таблицах после каждых пяти строк делается промежуток для удобства чтения и анализа.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4127757"/>
            <a:ext cx="5140036" cy="2522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488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14192" cy="6858000"/>
          </a:xfrm>
          <a:prstGeom prst="rect">
            <a:avLst/>
          </a:prstGeom>
          <a:solidFill>
            <a:srgbClr val="FF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685142" y="537029"/>
            <a:ext cx="8273143" cy="643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6045" indent="541020" algn="ctr">
              <a:lnSpc>
                <a:spcPct val="112000"/>
              </a:lnSpc>
              <a:spcAft>
                <a:spcPts val="0"/>
              </a:spcAft>
            </a:pPr>
            <a:r>
              <a:rPr lang="ru-RU" sz="3200" b="1" i="1" dirty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Рекомендации по </a:t>
            </a:r>
            <a:r>
              <a:rPr lang="ru-RU" sz="3200" b="1" i="1" dirty="0" smtClean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составлению таблиц: </a:t>
            </a:r>
            <a:endParaRPr lang="ru-RU" sz="3200" b="1" i="1" dirty="0">
              <a:solidFill>
                <a:srgbClr val="48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33714" y="1567543"/>
            <a:ext cx="10624457" cy="49180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fontAlgn="base">
              <a:lnSpc>
                <a:spcPct val="112000"/>
              </a:lnSpc>
              <a:spcAft>
                <a:spcPts val="0"/>
              </a:spcAft>
              <a:buClr>
                <a:srgbClr val="000000"/>
              </a:buClr>
              <a:buSzPts val="1400"/>
            </a:pPr>
            <a:r>
              <a:rPr lang="ru-RU" sz="2800" i="1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определите </a:t>
            </a:r>
            <a:r>
              <a:rPr lang="ru-RU" sz="2800" i="1" dirty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 составления </a:t>
            </a:r>
            <a:r>
              <a:rPr lang="ru-RU" sz="28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таблицы; </a:t>
            </a:r>
            <a:endParaRPr lang="ru-RU" sz="2800" i="1" dirty="0">
              <a:solidFill>
                <a:srgbClr val="48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fontAlgn="base">
              <a:lnSpc>
                <a:spcPct val="112000"/>
              </a:lnSpc>
              <a:spcAft>
                <a:spcPts val="0"/>
              </a:spcAft>
              <a:buClr>
                <a:srgbClr val="000000"/>
              </a:buClr>
              <a:buSzPts val="1400"/>
            </a:pPr>
            <a:r>
              <a:rPr lang="ru-RU" sz="28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читая </a:t>
            </a:r>
            <a:r>
              <a:rPr lang="ru-RU" sz="2800" i="1" dirty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изучаемый материал в первый раз, разделите его на основные смысловые части, выделите главные мысли, сформулируйте </a:t>
            </a:r>
            <a:r>
              <a:rPr lang="ru-RU" sz="28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выводы; </a:t>
            </a:r>
            <a:endParaRPr lang="ru-RU" sz="2800" i="1" dirty="0">
              <a:solidFill>
                <a:srgbClr val="48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fontAlgn="base">
              <a:lnSpc>
                <a:spcPct val="112000"/>
              </a:lnSpc>
              <a:spcAft>
                <a:spcPts val="0"/>
              </a:spcAft>
              <a:buClr>
                <a:srgbClr val="000000"/>
              </a:buClr>
              <a:buSzPts val="1400"/>
            </a:pPr>
            <a:r>
              <a:rPr lang="ru-RU" sz="28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— если </a:t>
            </a:r>
            <a:r>
              <a:rPr lang="ru-RU" sz="2800" i="1" dirty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составляете план - конспект, сформулируйте названия пунктов и определите информацию, которую следует включить в план-конспект для раскрытия пунктов </a:t>
            </a:r>
            <a:r>
              <a:rPr lang="ru-RU" sz="28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плана; </a:t>
            </a:r>
            <a:endParaRPr lang="ru-RU" sz="2800" i="1" dirty="0">
              <a:solidFill>
                <a:srgbClr val="48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fontAlgn="base">
              <a:lnSpc>
                <a:spcPct val="112000"/>
              </a:lnSpc>
              <a:spcAft>
                <a:spcPts val="0"/>
              </a:spcAft>
              <a:buClr>
                <a:srgbClr val="000000"/>
              </a:buClr>
              <a:buSzPts val="1400"/>
            </a:pPr>
            <a:r>
              <a:rPr lang="ru-RU" sz="28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— наиболее </a:t>
            </a:r>
            <a:r>
              <a:rPr lang="ru-RU" sz="2800" i="1" dirty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существенные положения изучаемого материала (тезисы) последовательно и кратко излагайте своими словами или приводите в виде </a:t>
            </a:r>
            <a:r>
              <a:rPr lang="ru-RU" sz="28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цитат; </a:t>
            </a:r>
            <a:endParaRPr lang="ru-RU" sz="2800" i="1" dirty="0">
              <a:solidFill>
                <a:srgbClr val="48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7829" y="129384"/>
            <a:ext cx="1347144" cy="1347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52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14192" cy="6858000"/>
          </a:xfrm>
          <a:prstGeom prst="rect">
            <a:avLst/>
          </a:prstGeom>
          <a:solidFill>
            <a:srgbClr val="FF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233714" y="682171"/>
            <a:ext cx="10580915" cy="5400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fontAlgn="base">
              <a:lnSpc>
                <a:spcPct val="112000"/>
              </a:lnSpc>
              <a:spcAft>
                <a:spcPts val="0"/>
              </a:spcAft>
              <a:buClr>
                <a:srgbClr val="000000"/>
              </a:buClr>
              <a:buSzPts val="1400"/>
            </a:pPr>
            <a:r>
              <a:rPr lang="ru-RU" sz="28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— включайте </a:t>
            </a:r>
            <a:r>
              <a:rPr lang="ru-RU" sz="2800" i="1" dirty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только основные положения, но и обосновывающие их выводы, конкретные факты и примеры (без подробного описания</a:t>
            </a:r>
            <a:r>
              <a:rPr lang="ru-RU" sz="28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  <a:endParaRPr lang="ru-RU" sz="2800" i="1" dirty="0">
              <a:solidFill>
                <a:srgbClr val="48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fontAlgn="base">
              <a:lnSpc>
                <a:spcPct val="112000"/>
              </a:lnSpc>
              <a:spcAft>
                <a:spcPts val="0"/>
              </a:spcAft>
              <a:buClr>
                <a:srgbClr val="000000"/>
              </a:buClr>
              <a:buSzPts val="1400"/>
            </a:pPr>
            <a:r>
              <a:rPr lang="ru-RU" sz="28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— составляя </a:t>
            </a:r>
            <a:r>
              <a:rPr lang="ru-RU" sz="2800" i="1" dirty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записи в таблице, записывайте отдельные слова </a:t>
            </a:r>
          </a:p>
          <a:p>
            <a:pPr marL="112395" indent="-6350" algn="just">
              <a:lnSpc>
                <a:spcPct val="112000"/>
              </a:lnSpc>
              <a:spcAft>
                <a:spcPts val="0"/>
              </a:spcAft>
            </a:pPr>
            <a:r>
              <a:rPr lang="ru-RU" sz="2800" i="1" dirty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сокращённо, выписывайте только ключевые слова, делайте ссылки на страницы конспектируемой работы, применяйте условные </a:t>
            </a:r>
            <a:r>
              <a:rPr lang="ru-RU" sz="2800" i="1" dirty="0" smtClean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обозначения; </a:t>
            </a:r>
            <a:endParaRPr lang="ru-RU" sz="2800" i="1" dirty="0">
              <a:solidFill>
                <a:srgbClr val="48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 fontAlgn="base">
              <a:lnSpc>
                <a:spcPct val="112000"/>
              </a:lnSpc>
              <a:spcAft>
                <a:spcPts val="0"/>
              </a:spcAft>
              <a:buClr>
                <a:srgbClr val="000000"/>
              </a:buClr>
              <a:buSzPts val="1400"/>
            </a:pPr>
            <a:r>
              <a:rPr lang="ru-RU" sz="28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— чтобы </a:t>
            </a:r>
            <a:r>
              <a:rPr lang="ru-RU" sz="2800" i="1" dirty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форма записи отражала его содержание, располагайте абзацы «ступеньками», подобно пунктам и подпунктам плана, применяйте разнообразные способы подчеркивания, используйте карандаши и ручки разного </a:t>
            </a:r>
            <a:r>
              <a:rPr lang="ru-RU" sz="28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цвета; </a:t>
            </a:r>
            <a:endParaRPr lang="ru-RU" sz="2800" i="1" dirty="0">
              <a:solidFill>
                <a:srgbClr val="48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4535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14192" cy="6858000"/>
          </a:xfrm>
          <a:prstGeom prst="rect">
            <a:avLst/>
          </a:prstGeom>
          <a:solidFill>
            <a:srgbClr val="FF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219201" y="566057"/>
            <a:ext cx="10261600" cy="3952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fontAlgn="base">
              <a:lnSpc>
                <a:spcPct val="112000"/>
              </a:lnSpc>
              <a:spcAft>
                <a:spcPts val="0"/>
              </a:spcAft>
              <a:buClr>
                <a:srgbClr val="000000"/>
              </a:buClr>
              <a:buSzPts val="1400"/>
            </a:pPr>
            <a:r>
              <a:rPr lang="ru-RU" sz="28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— отмечайте </a:t>
            </a:r>
            <a:r>
              <a:rPr lang="ru-RU" sz="2800" i="1" dirty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непонятные места, новые слова, имена, </a:t>
            </a:r>
            <a:r>
              <a:rPr lang="ru-RU" sz="28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даты; </a:t>
            </a:r>
            <a:endParaRPr lang="ru-RU" sz="2800" i="1" dirty="0">
              <a:solidFill>
                <a:srgbClr val="48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fontAlgn="base">
              <a:lnSpc>
                <a:spcPct val="112000"/>
              </a:lnSpc>
              <a:spcAft>
                <a:spcPts val="0"/>
              </a:spcAft>
              <a:buClr>
                <a:srgbClr val="000000"/>
              </a:buClr>
              <a:buSzPts val="1400"/>
            </a:pPr>
            <a:r>
              <a:rPr lang="ru-RU" sz="28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— наведите </a:t>
            </a:r>
            <a:r>
              <a:rPr lang="ru-RU" sz="2800" i="1" dirty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справки о лицах, событиях, упомянутых в </a:t>
            </a:r>
            <a:r>
              <a:rPr lang="ru-RU" sz="28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тексте; при </a:t>
            </a:r>
            <a:r>
              <a:rPr lang="ru-RU" sz="2800" i="1" dirty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записи не забудьте вынести справочные данные на </a:t>
            </a:r>
            <a:r>
              <a:rPr lang="ru-RU" sz="28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поля; </a:t>
            </a:r>
            <a:endParaRPr lang="ru-RU" sz="2800" i="1" dirty="0">
              <a:solidFill>
                <a:srgbClr val="48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fontAlgn="base">
              <a:lnSpc>
                <a:spcPct val="112000"/>
              </a:lnSpc>
              <a:spcAft>
                <a:spcPts val="0"/>
              </a:spcAft>
              <a:buClr>
                <a:srgbClr val="000000"/>
              </a:buClr>
              <a:buSzPts val="1400"/>
            </a:pPr>
            <a:r>
              <a:rPr lang="ru-RU" sz="28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— при </a:t>
            </a:r>
            <a:r>
              <a:rPr lang="ru-RU" sz="2800" i="1" dirty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конспектировании надо стараться выразить авторскую мысль своими </a:t>
            </a:r>
            <a:r>
              <a:rPr lang="ru-RU" sz="28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словами; стремитесь </a:t>
            </a:r>
            <a:r>
              <a:rPr lang="ru-RU" sz="2800" i="1" dirty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тому, чтобы один абзац авторского текста был передан при конспектировании одним, максимум двумя предложениями.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6475" y="4518934"/>
            <a:ext cx="2104326" cy="2104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283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14192" cy="6858000"/>
          </a:xfrm>
          <a:prstGeom prst="rect">
            <a:avLst/>
          </a:prstGeom>
          <a:solidFill>
            <a:srgbClr val="FF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389240" y="537029"/>
            <a:ext cx="8569046" cy="643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6045" indent="541020" algn="ctr">
              <a:lnSpc>
                <a:spcPct val="112000"/>
              </a:lnSpc>
              <a:spcAft>
                <a:spcPts val="0"/>
              </a:spcAft>
            </a:pPr>
            <a:r>
              <a:rPr lang="ru-RU" sz="3200" b="1" i="1" dirty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Рекомендации по </a:t>
            </a:r>
            <a:r>
              <a:rPr lang="ru-RU" sz="3200" b="1" i="1" dirty="0" smtClean="0">
                <a:solidFill>
                  <a:srgbClr val="48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оформлению таблиц </a:t>
            </a:r>
            <a:endParaRPr lang="ru-RU" sz="3200" b="1" i="1" dirty="0">
              <a:solidFill>
                <a:srgbClr val="48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7829" y="129384"/>
            <a:ext cx="1347144" cy="13471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735"/>
          <a:stretch/>
        </p:blipFill>
        <p:spPr>
          <a:xfrm>
            <a:off x="2138516" y="1588567"/>
            <a:ext cx="8793669" cy="50597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3771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14192" cy="6858000"/>
          </a:xfrm>
          <a:prstGeom prst="rect">
            <a:avLst/>
          </a:prstGeom>
          <a:solidFill>
            <a:srgbClr val="FF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2447438973"/>
              </p:ext>
            </p:extLst>
          </p:nvPr>
        </p:nvGraphicFramePr>
        <p:xfrm>
          <a:off x="980662" y="1113183"/>
          <a:ext cx="10866781" cy="41081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6" name="Рисунок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3966" y="4651513"/>
            <a:ext cx="1835426" cy="1835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793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1058</TotalTime>
  <Words>3173</Words>
  <Application>Microsoft Office PowerPoint</Application>
  <PresentationFormat>Широкоэкранный</PresentationFormat>
  <Paragraphs>223</Paragraphs>
  <Slides>22</Slides>
  <Notes>22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Arial</vt:lpstr>
      <vt:lpstr>Calibri</vt:lpstr>
      <vt:lpstr>Calibri Light</vt:lpstr>
      <vt:lpstr>Courier New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ГПОАУ АО «АМУРСКИЙ ПЕДАГОГИЧЕСКИЙ КОЛЛЕДЖ»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Составление таблиц для систематизации учебного материала в процессе изучения психолого – педагогических дисциплин.</dc:title>
  <dc:subject>Методические рекомендации по организации самостоятельной внеаудиторной работы студентов. </dc:subject>
  <dc:creator>преподаватель высшей квалификационной категории Гольская Оксана Геннадьевна.</dc:creator>
  <cp:lastModifiedBy>Admin</cp:lastModifiedBy>
  <cp:revision>95</cp:revision>
  <dcterms:created xsi:type="dcterms:W3CDTF">2019-12-25T12:01:41Z</dcterms:created>
  <dcterms:modified xsi:type="dcterms:W3CDTF">2020-01-09T09:19:34Z</dcterms:modified>
</cp:coreProperties>
</file>