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87" r:id="rId3"/>
    <p:sldId id="258" r:id="rId4"/>
    <p:sldId id="263" r:id="rId5"/>
    <p:sldId id="264" r:id="rId6"/>
    <p:sldId id="271" r:id="rId7"/>
    <p:sldId id="272" r:id="rId8"/>
    <p:sldId id="273" r:id="rId9"/>
    <p:sldId id="274" r:id="rId10"/>
    <p:sldId id="275" r:id="rId11"/>
    <p:sldId id="282" r:id="rId12"/>
    <p:sldId id="283" r:id="rId13"/>
    <p:sldId id="284" r:id="rId14"/>
    <p:sldId id="285" r:id="rId15"/>
    <p:sldId id="286" r:id="rId16"/>
    <p:sldId id="288" r:id="rId17"/>
    <p:sldId id="289" r:id="rId18"/>
    <p:sldId id="281" r:id="rId19"/>
    <p:sldId id="29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ACE159-FE7E-4ED7-B3DF-794BDE34ADE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05BBB2E-21C8-4B97-9718-15183D083824}">
      <dgm:prSet phldrT="[Текст]"/>
      <dgm:spPr/>
      <dgm:t>
        <a:bodyPr/>
        <a:lstStyle/>
        <a:p>
          <a:r>
            <a:rPr lang="ru-RU" dirty="0" smtClean="0"/>
            <a:t>По численности</a:t>
          </a:r>
          <a:endParaRPr lang="ru-RU" dirty="0"/>
        </a:p>
      </dgm:t>
    </dgm:pt>
    <dgm:pt modelId="{707D6CAF-BFB1-46A2-A769-DC33E090620E}" type="parTrans" cxnId="{07AF6CD5-C1F6-4775-9390-D9BA1F7BC359}">
      <dgm:prSet/>
      <dgm:spPr/>
      <dgm:t>
        <a:bodyPr/>
        <a:lstStyle/>
        <a:p>
          <a:endParaRPr lang="ru-RU"/>
        </a:p>
      </dgm:t>
    </dgm:pt>
    <dgm:pt modelId="{D45A2C4E-74F1-4F92-A8D5-4FA999DD8D48}" type="sibTrans" cxnId="{07AF6CD5-C1F6-4775-9390-D9BA1F7BC359}">
      <dgm:prSet/>
      <dgm:spPr/>
      <dgm:t>
        <a:bodyPr/>
        <a:lstStyle/>
        <a:p>
          <a:endParaRPr lang="ru-RU" dirty="0"/>
        </a:p>
      </dgm:t>
    </dgm:pt>
    <dgm:pt modelId="{125BF0B1-70CF-4B95-8670-070C776741D7}">
      <dgm:prSet phldrT="[Текст]"/>
      <dgm:spPr/>
      <dgm:t>
        <a:bodyPr/>
        <a:lstStyle/>
        <a:p>
          <a:r>
            <a:rPr lang="ru-RU" dirty="0" smtClean="0"/>
            <a:t>Малые </a:t>
          </a:r>
          <a:endParaRPr lang="ru-RU" dirty="0"/>
        </a:p>
      </dgm:t>
    </dgm:pt>
    <dgm:pt modelId="{B6ACB9BC-11D8-48EB-8F19-A7E6D66527F1}" type="parTrans" cxnId="{0753A1A2-2822-4469-8FF6-3AC72F8CCAD3}">
      <dgm:prSet/>
      <dgm:spPr/>
      <dgm:t>
        <a:bodyPr/>
        <a:lstStyle/>
        <a:p>
          <a:endParaRPr lang="ru-RU"/>
        </a:p>
      </dgm:t>
    </dgm:pt>
    <dgm:pt modelId="{88EC4912-D910-434B-9CCE-2D0DBB86A502}" type="sibTrans" cxnId="{0753A1A2-2822-4469-8FF6-3AC72F8CCAD3}">
      <dgm:prSet/>
      <dgm:spPr/>
      <dgm:t>
        <a:bodyPr/>
        <a:lstStyle/>
        <a:p>
          <a:endParaRPr lang="ru-RU" dirty="0"/>
        </a:p>
      </dgm:t>
    </dgm:pt>
    <dgm:pt modelId="{A573EC4C-B5EA-4033-800F-EFAA62BCCF54}">
      <dgm:prSet phldrT="[Текст]"/>
      <dgm:spPr/>
      <dgm:t>
        <a:bodyPr/>
        <a:lstStyle/>
        <a:p>
          <a:r>
            <a:rPr lang="ru-RU" dirty="0" smtClean="0"/>
            <a:t>Большие </a:t>
          </a:r>
          <a:endParaRPr lang="ru-RU" dirty="0"/>
        </a:p>
      </dgm:t>
    </dgm:pt>
    <dgm:pt modelId="{C355D8A5-AB7D-4164-B6E1-BF52AAD410FC}" type="parTrans" cxnId="{9EF10FAD-16A3-4C5D-987A-969806D751C7}">
      <dgm:prSet/>
      <dgm:spPr/>
      <dgm:t>
        <a:bodyPr/>
        <a:lstStyle/>
        <a:p>
          <a:endParaRPr lang="ru-RU"/>
        </a:p>
      </dgm:t>
    </dgm:pt>
    <dgm:pt modelId="{63E30C8E-9137-4A2C-A533-EE1BB26EB534}" type="sibTrans" cxnId="{9EF10FAD-16A3-4C5D-987A-969806D751C7}">
      <dgm:prSet/>
      <dgm:spPr/>
      <dgm:t>
        <a:bodyPr/>
        <a:lstStyle/>
        <a:p>
          <a:endParaRPr lang="ru-RU" dirty="0"/>
        </a:p>
      </dgm:t>
    </dgm:pt>
    <dgm:pt modelId="{B14BD4DD-B351-418E-862E-DDF530EF1F59}" type="pres">
      <dgm:prSet presAssocID="{03ACE159-FE7E-4ED7-B3DF-794BDE34ADE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4566E93-9D63-49A9-9A2A-0FE38F5BFC84}" type="pres">
      <dgm:prSet presAssocID="{205BBB2E-21C8-4B97-9718-15183D08382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B466A4-7E51-4421-8758-43D21717D90A}" type="pres">
      <dgm:prSet presAssocID="{D45A2C4E-74F1-4F92-A8D5-4FA999DD8D48}" presName="sibTrans" presStyleLbl="sibTrans2D1" presStyleIdx="0" presStyleCnt="3"/>
      <dgm:spPr/>
      <dgm:t>
        <a:bodyPr/>
        <a:lstStyle/>
        <a:p>
          <a:endParaRPr lang="ru-RU"/>
        </a:p>
      </dgm:t>
    </dgm:pt>
    <dgm:pt modelId="{033B3E4D-5917-4C1D-B817-3257E9D24CBD}" type="pres">
      <dgm:prSet presAssocID="{D45A2C4E-74F1-4F92-A8D5-4FA999DD8D48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61ECD408-8BD2-46B1-BD4F-BE607DA3CDC4}" type="pres">
      <dgm:prSet presAssocID="{125BF0B1-70CF-4B95-8670-070C776741D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2FA323-7757-4857-B006-0FAF8B0A304E}" type="pres">
      <dgm:prSet presAssocID="{88EC4912-D910-434B-9CCE-2D0DBB86A502}" presName="sibTrans" presStyleLbl="sibTrans2D1" presStyleIdx="1" presStyleCnt="3"/>
      <dgm:spPr/>
      <dgm:t>
        <a:bodyPr/>
        <a:lstStyle/>
        <a:p>
          <a:endParaRPr lang="ru-RU"/>
        </a:p>
      </dgm:t>
    </dgm:pt>
    <dgm:pt modelId="{88D3C753-2A64-42FD-835C-745C540FF6BE}" type="pres">
      <dgm:prSet presAssocID="{88EC4912-D910-434B-9CCE-2D0DBB86A502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ECC5537D-EC87-4D93-8F2D-627344FF0B88}" type="pres">
      <dgm:prSet presAssocID="{A573EC4C-B5EA-4033-800F-EFAA62BCCF54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6AAB972-FDFE-4F45-BFF4-CE633391AC2E}" type="pres">
      <dgm:prSet presAssocID="{63E30C8E-9137-4A2C-A533-EE1BB26EB53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DD72562B-001F-4589-A210-13C9205AB2D5}" type="pres">
      <dgm:prSet presAssocID="{63E30C8E-9137-4A2C-A533-EE1BB26EB534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7AF6CD5-C1F6-4775-9390-D9BA1F7BC359}" srcId="{03ACE159-FE7E-4ED7-B3DF-794BDE34ADE6}" destId="{205BBB2E-21C8-4B97-9718-15183D083824}" srcOrd="0" destOrd="0" parTransId="{707D6CAF-BFB1-46A2-A769-DC33E090620E}" sibTransId="{D45A2C4E-74F1-4F92-A8D5-4FA999DD8D48}"/>
    <dgm:cxn modelId="{3EA52755-7A7E-4BE5-8346-C6E6148FE18A}" type="presOf" srcId="{A573EC4C-B5EA-4033-800F-EFAA62BCCF54}" destId="{ECC5537D-EC87-4D93-8F2D-627344FF0B88}" srcOrd="0" destOrd="0" presId="urn:microsoft.com/office/officeart/2005/8/layout/cycle7"/>
    <dgm:cxn modelId="{9EF10FAD-16A3-4C5D-987A-969806D751C7}" srcId="{03ACE159-FE7E-4ED7-B3DF-794BDE34ADE6}" destId="{A573EC4C-B5EA-4033-800F-EFAA62BCCF54}" srcOrd="2" destOrd="0" parTransId="{C355D8A5-AB7D-4164-B6E1-BF52AAD410FC}" sibTransId="{63E30C8E-9137-4A2C-A533-EE1BB26EB534}"/>
    <dgm:cxn modelId="{0781EB88-A94B-467B-B846-754FB0B7A408}" type="presOf" srcId="{03ACE159-FE7E-4ED7-B3DF-794BDE34ADE6}" destId="{B14BD4DD-B351-418E-862E-DDF530EF1F59}" srcOrd="0" destOrd="0" presId="urn:microsoft.com/office/officeart/2005/8/layout/cycle7"/>
    <dgm:cxn modelId="{AA301466-D4D6-4336-A47D-970BDF8E2155}" type="presOf" srcId="{125BF0B1-70CF-4B95-8670-070C776741D7}" destId="{61ECD408-8BD2-46B1-BD4F-BE607DA3CDC4}" srcOrd="0" destOrd="0" presId="urn:microsoft.com/office/officeart/2005/8/layout/cycle7"/>
    <dgm:cxn modelId="{83C42F57-930C-4F21-B04F-BB737EAB3B6C}" type="presOf" srcId="{88EC4912-D910-434B-9CCE-2D0DBB86A502}" destId="{582FA323-7757-4857-B006-0FAF8B0A304E}" srcOrd="0" destOrd="0" presId="urn:microsoft.com/office/officeart/2005/8/layout/cycle7"/>
    <dgm:cxn modelId="{4A8BAE3A-2404-4959-8897-6F8666EB2442}" type="presOf" srcId="{D45A2C4E-74F1-4F92-A8D5-4FA999DD8D48}" destId="{1DB466A4-7E51-4421-8758-43D21717D90A}" srcOrd="0" destOrd="0" presId="urn:microsoft.com/office/officeart/2005/8/layout/cycle7"/>
    <dgm:cxn modelId="{36CE0E6B-C0F0-44B8-8DEB-661763407548}" type="presOf" srcId="{63E30C8E-9137-4A2C-A533-EE1BB26EB534}" destId="{36AAB972-FDFE-4F45-BFF4-CE633391AC2E}" srcOrd="0" destOrd="0" presId="urn:microsoft.com/office/officeart/2005/8/layout/cycle7"/>
    <dgm:cxn modelId="{52BB8527-3A32-4802-9608-ACA4D7DAAF68}" type="presOf" srcId="{D45A2C4E-74F1-4F92-A8D5-4FA999DD8D48}" destId="{033B3E4D-5917-4C1D-B817-3257E9D24CBD}" srcOrd="1" destOrd="0" presId="urn:microsoft.com/office/officeart/2005/8/layout/cycle7"/>
    <dgm:cxn modelId="{0753A1A2-2822-4469-8FF6-3AC72F8CCAD3}" srcId="{03ACE159-FE7E-4ED7-B3DF-794BDE34ADE6}" destId="{125BF0B1-70CF-4B95-8670-070C776741D7}" srcOrd="1" destOrd="0" parTransId="{B6ACB9BC-11D8-48EB-8F19-A7E6D66527F1}" sibTransId="{88EC4912-D910-434B-9CCE-2D0DBB86A502}"/>
    <dgm:cxn modelId="{5E440532-7E21-41FD-A620-EEE28DB45D46}" type="presOf" srcId="{88EC4912-D910-434B-9CCE-2D0DBB86A502}" destId="{88D3C753-2A64-42FD-835C-745C540FF6BE}" srcOrd="1" destOrd="0" presId="urn:microsoft.com/office/officeart/2005/8/layout/cycle7"/>
    <dgm:cxn modelId="{7C5719A2-54D5-4BE4-BED1-368D643CC0BE}" type="presOf" srcId="{205BBB2E-21C8-4B97-9718-15183D083824}" destId="{74566E93-9D63-49A9-9A2A-0FE38F5BFC84}" srcOrd="0" destOrd="0" presId="urn:microsoft.com/office/officeart/2005/8/layout/cycle7"/>
    <dgm:cxn modelId="{35087FA1-BDAC-402F-B17D-E9754755AD77}" type="presOf" srcId="{63E30C8E-9137-4A2C-A533-EE1BB26EB534}" destId="{DD72562B-001F-4589-A210-13C9205AB2D5}" srcOrd="1" destOrd="0" presId="urn:microsoft.com/office/officeart/2005/8/layout/cycle7"/>
    <dgm:cxn modelId="{898954AF-5A39-4DF9-AA0E-3664B1DB1A64}" type="presParOf" srcId="{B14BD4DD-B351-418E-862E-DDF530EF1F59}" destId="{74566E93-9D63-49A9-9A2A-0FE38F5BFC84}" srcOrd="0" destOrd="0" presId="urn:microsoft.com/office/officeart/2005/8/layout/cycle7"/>
    <dgm:cxn modelId="{0A949A36-E30A-439C-92FF-8F23B2934E3C}" type="presParOf" srcId="{B14BD4DD-B351-418E-862E-DDF530EF1F59}" destId="{1DB466A4-7E51-4421-8758-43D21717D90A}" srcOrd="1" destOrd="0" presId="urn:microsoft.com/office/officeart/2005/8/layout/cycle7"/>
    <dgm:cxn modelId="{DE645501-E8C8-4E7E-872C-3071257CDA1D}" type="presParOf" srcId="{1DB466A4-7E51-4421-8758-43D21717D90A}" destId="{033B3E4D-5917-4C1D-B817-3257E9D24CBD}" srcOrd="0" destOrd="0" presId="urn:microsoft.com/office/officeart/2005/8/layout/cycle7"/>
    <dgm:cxn modelId="{B0A3D979-CAC7-4B75-85A9-3B935E127700}" type="presParOf" srcId="{B14BD4DD-B351-418E-862E-DDF530EF1F59}" destId="{61ECD408-8BD2-46B1-BD4F-BE607DA3CDC4}" srcOrd="2" destOrd="0" presId="urn:microsoft.com/office/officeart/2005/8/layout/cycle7"/>
    <dgm:cxn modelId="{C9FCED2A-8218-456B-9220-452A8C516B1B}" type="presParOf" srcId="{B14BD4DD-B351-418E-862E-DDF530EF1F59}" destId="{582FA323-7757-4857-B006-0FAF8B0A304E}" srcOrd="3" destOrd="0" presId="urn:microsoft.com/office/officeart/2005/8/layout/cycle7"/>
    <dgm:cxn modelId="{FC2FBD45-C9DE-4530-9954-F486EB56B992}" type="presParOf" srcId="{582FA323-7757-4857-B006-0FAF8B0A304E}" destId="{88D3C753-2A64-42FD-835C-745C540FF6BE}" srcOrd="0" destOrd="0" presId="urn:microsoft.com/office/officeart/2005/8/layout/cycle7"/>
    <dgm:cxn modelId="{1A04D993-BF04-4712-9063-3FFFD9A2EF4C}" type="presParOf" srcId="{B14BD4DD-B351-418E-862E-DDF530EF1F59}" destId="{ECC5537D-EC87-4D93-8F2D-627344FF0B88}" srcOrd="4" destOrd="0" presId="urn:microsoft.com/office/officeart/2005/8/layout/cycle7"/>
    <dgm:cxn modelId="{AD8B1CB3-06BC-403E-B536-471D640529E6}" type="presParOf" srcId="{B14BD4DD-B351-418E-862E-DDF530EF1F59}" destId="{36AAB972-FDFE-4F45-BFF4-CE633391AC2E}" srcOrd="5" destOrd="0" presId="urn:microsoft.com/office/officeart/2005/8/layout/cycle7"/>
    <dgm:cxn modelId="{1BDDF819-0577-4CE1-8497-E3F1047D759B}" type="presParOf" srcId="{36AAB972-FDFE-4F45-BFF4-CE633391AC2E}" destId="{DD72562B-001F-4589-A210-13C9205AB2D5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108FE3-2041-45AE-91A1-F9BEB7AE3A8F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4A9021D-3B2B-4DFE-9A32-70FC1001F7C9}">
      <dgm:prSet phldrT="[Текст]" custT="1"/>
      <dgm:spPr/>
      <dgm:t>
        <a:bodyPr/>
        <a:lstStyle/>
        <a:p>
          <a:r>
            <a:rPr lang="ru-RU" sz="1600" b="1" dirty="0" smtClean="0"/>
            <a:t>По </a:t>
          </a:r>
          <a:r>
            <a:rPr lang="ru-RU" sz="2000" b="1" dirty="0" smtClean="0"/>
            <a:t>характеру взаимоотношений</a:t>
          </a:r>
          <a:endParaRPr lang="ru-RU" sz="2000" b="1" dirty="0"/>
        </a:p>
      </dgm:t>
    </dgm:pt>
    <dgm:pt modelId="{F3195720-22B4-446B-9AFE-80E093C1DD6E}" type="parTrans" cxnId="{EF2D9983-C627-4853-AAEE-8B4AD81CDCE1}">
      <dgm:prSet/>
      <dgm:spPr/>
      <dgm:t>
        <a:bodyPr/>
        <a:lstStyle/>
        <a:p>
          <a:endParaRPr lang="ru-RU"/>
        </a:p>
      </dgm:t>
    </dgm:pt>
    <dgm:pt modelId="{B323B3AE-C00C-4B35-B7F9-7212A268897F}" type="sibTrans" cxnId="{EF2D9983-C627-4853-AAEE-8B4AD81CDCE1}">
      <dgm:prSet/>
      <dgm:spPr/>
      <dgm:t>
        <a:bodyPr/>
        <a:lstStyle/>
        <a:p>
          <a:endParaRPr lang="ru-RU" dirty="0"/>
        </a:p>
      </dgm:t>
    </dgm:pt>
    <dgm:pt modelId="{4B7647C4-E830-46EF-BCDE-060F549BC76A}">
      <dgm:prSet phldrT="[Текст]" custT="1"/>
      <dgm:spPr/>
      <dgm:t>
        <a:bodyPr/>
        <a:lstStyle/>
        <a:p>
          <a:r>
            <a:rPr lang="ru-RU" sz="1800" b="1" dirty="0" smtClean="0"/>
            <a:t>Вторичные </a:t>
          </a:r>
          <a:endParaRPr lang="ru-RU" sz="1800" b="1" dirty="0"/>
        </a:p>
      </dgm:t>
    </dgm:pt>
    <dgm:pt modelId="{6D5E89D0-40F9-4AE1-8568-A289232FBEA5}" type="parTrans" cxnId="{3A0013F1-C4B2-4D52-9810-C45934E58EE9}">
      <dgm:prSet/>
      <dgm:spPr/>
      <dgm:t>
        <a:bodyPr/>
        <a:lstStyle/>
        <a:p>
          <a:endParaRPr lang="ru-RU"/>
        </a:p>
      </dgm:t>
    </dgm:pt>
    <dgm:pt modelId="{3CD77D20-7B61-4E5C-ADEC-C810B64AB108}" type="sibTrans" cxnId="{3A0013F1-C4B2-4D52-9810-C45934E58EE9}">
      <dgm:prSet/>
      <dgm:spPr/>
      <dgm:t>
        <a:bodyPr/>
        <a:lstStyle/>
        <a:p>
          <a:endParaRPr lang="ru-RU" dirty="0"/>
        </a:p>
      </dgm:t>
    </dgm:pt>
    <dgm:pt modelId="{A10CE095-93C2-432C-A860-416F9EEABEFA}">
      <dgm:prSet phldrT="[Текст]" custT="1"/>
      <dgm:spPr/>
      <dgm:t>
        <a:bodyPr/>
        <a:lstStyle/>
        <a:p>
          <a:r>
            <a:rPr lang="ru-RU" sz="1600" b="1" dirty="0" smtClean="0"/>
            <a:t>Первичные </a:t>
          </a:r>
          <a:endParaRPr lang="ru-RU" sz="1600" b="1" dirty="0"/>
        </a:p>
      </dgm:t>
    </dgm:pt>
    <dgm:pt modelId="{759DE565-C286-473F-96AF-055020B8E7E1}" type="parTrans" cxnId="{A67B32C5-4EF5-4823-8AB8-BDDD37C3F423}">
      <dgm:prSet/>
      <dgm:spPr/>
      <dgm:t>
        <a:bodyPr/>
        <a:lstStyle/>
        <a:p>
          <a:endParaRPr lang="ru-RU"/>
        </a:p>
      </dgm:t>
    </dgm:pt>
    <dgm:pt modelId="{9732EB9A-835D-4E19-BADE-8C911074CA84}" type="sibTrans" cxnId="{A67B32C5-4EF5-4823-8AB8-BDDD37C3F423}">
      <dgm:prSet/>
      <dgm:spPr/>
      <dgm:t>
        <a:bodyPr/>
        <a:lstStyle/>
        <a:p>
          <a:endParaRPr lang="ru-RU" dirty="0"/>
        </a:p>
      </dgm:t>
    </dgm:pt>
    <dgm:pt modelId="{22AAC046-3F53-47B1-AF1D-BB0226EAAB5C}" type="pres">
      <dgm:prSet presAssocID="{8F108FE3-2041-45AE-91A1-F9BEB7AE3A8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ED3F90B-0E9B-468D-8EAB-4B30B0A456E8}" type="pres">
      <dgm:prSet presAssocID="{94A9021D-3B2B-4DFE-9A32-70FC1001F7C9}" presName="node" presStyleLbl="node1" presStyleIdx="0" presStyleCnt="3" custScaleX="235015" custScaleY="113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42CE9-D312-4CA1-A9E9-2121CEA43027}" type="pres">
      <dgm:prSet presAssocID="{B323B3AE-C00C-4B35-B7F9-7212A268897F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ABAE745-B86E-49CA-999C-15F261CEFB8F}" type="pres">
      <dgm:prSet presAssocID="{B323B3AE-C00C-4B35-B7F9-7212A268897F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E340FF8F-C73D-418C-9201-C058857F956A}" type="pres">
      <dgm:prSet presAssocID="{4B7647C4-E830-46EF-BCDE-060F549BC76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E23AB9-6155-416C-B34D-D5C33D8C12E8}" type="pres">
      <dgm:prSet presAssocID="{3CD77D20-7B61-4E5C-ADEC-C810B64AB108}" presName="sibTrans" presStyleLbl="sibTrans2D1" presStyleIdx="1" presStyleCnt="3"/>
      <dgm:spPr/>
      <dgm:t>
        <a:bodyPr/>
        <a:lstStyle/>
        <a:p>
          <a:endParaRPr lang="ru-RU"/>
        </a:p>
      </dgm:t>
    </dgm:pt>
    <dgm:pt modelId="{0E2817E8-F0EF-469D-8494-47D55AFB6F19}" type="pres">
      <dgm:prSet presAssocID="{3CD77D20-7B61-4E5C-ADEC-C810B64AB108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0E9A712-DEA4-4F51-BAEA-516376358FB8}" type="pres">
      <dgm:prSet presAssocID="{A10CE095-93C2-432C-A860-416F9EEABEFA}" presName="node" presStyleLbl="node1" presStyleIdx="2" presStyleCnt="3" custScaleY="1483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0EB9C9-3096-4760-8A8F-67E7772B3D90}" type="pres">
      <dgm:prSet presAssocID="{9732EB9A-835D-4E19-BADE-8C911074CA84}" presName="sibTrans" presStyleLbl="sibTrans2D1" presStyleIdx="2" presStyleCnt="3"/>
      <dgm:spPr/>
      <dgm:t>
        <a:bodyPr/>
        <a:lstStyle/>
        <a:p>
          <a:endParaRPr lang="ru-RU"/>
        </a:p>
      </dgm:t>
    </dgm:pt>
    <dgm:pt modelId="{B17C19C1-1813-4C46-9DF8-4CBEAC130CB9}" type="pres">
      <dgm:prSet presAssocID="{9732EB9A-835D-4E19-BADE-8C911074CA84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BFC3E7C-EEA6-49D0-B83C-C4EDD76519DF}" type="presOf" srcId="{4B7647C4-E830-46EF-BCDE-060F549BC76A}" destId="{E340FF8F-C73D-418C-9201-C058857F956A}" srcOrd="0" destOrd="0" presId="urn:microsoft.com/office/officeart/2005/8/layout/cycle7"/>
    <dgm:cxn modelId="{3A0013F1-C4B2-4D52-9810-C45934E58EE9}" srcId="{8F108FE3-2041-45AE-91A1-F9BEB7AE3A8F}" destId="{4B7647C4-E830-46EF-BCDE-060F549BC76A}" srcOrd="1" destOrd="0" parTransId="{6D5E89D0-40F9-4AE1-8568-A289232FBEA5}" sibTransId="{3CD77D20-7B61-4E5C-ADEC-C810B64AB108}"/>
    <dgm:cxn modelId="{CEBF4A9D-A1FD-4A20-B84A-A9CB345C1800}" type="presOf" srcId="{3CD77D20-7B61-4E5C-ADEC-C810B64AB108}" destId="{86E23AB9-6155-416C-B34D-D5C33D8C12E8}" srcOrd="0" destOrd="0" presId="urn:microsoft.com/office/officeart/2005/8/layout/cycle7"/>
    <dgm:cxn modelId="{A67B32C5-4EF5-4823-8AB8-BDDD37C3F423}" srcId="{8F108FE3-2041-45AE-91A1-F9BEB7AE3A8F}" destId="{A10CE095-93C2-432C-A860-416F9EEABEFA}" srcOrd="2" destOrd="0" parTransId="{759DE565-C286-473F-96AF-055020B8E7E1}" sibTransId="{9732EB9A-835D-4E19-BADE-8C911074CA84}"/>
    <dgm:cxn modelId="{529A7EA5-DADE-4A36-8561-99ED276AE977}" type="presOf" srcId="{9732EB9A-835D-4E19-BADE-8C911074CA84}" destId="{530EB9C9-3096-4760-8A8F-67E7772B3D90}" srcOrd="0" destOrd="0" presId="urn:microsoft.com/office/officeart/2005/8/layout/cycle7"/>
    <dgm:cxn modelId="{F55BCD79-38FD-46F6-9C76-452DDC05D6F1}" type="presOf" srcId="{A10CE095-93C2-432C-A860-416F9EEABEFA}" destId="{00E9A712-DEA4-4F51-BAEA-516376358FB8}" srcOrd="0" destOrd="0" presId="urn:microsoft.com/office/officeart/2005/8/layout/cycle7"/>
    <dgm:cxn modelId="{44821B21-9A6C-485A-A675-C594A939371F}" type="presOf" srcId="{94A9021D-3B2B-4DFE-9A32-70FC1001F7C9}" destId="{6ED3F90B-0E9B-468D-8EAB-4B30B0A456E8}" srcOrd="0" destOrd="0" presId="urn:microsoft.com/office/officeart/2005/8/layout/cycle7"/>
    <dgm:cxn modelId="{40589E67-18BA-4AE8-9086-9709AD8BB735}" type="presOf" srcId="{B323B3AE-C00C-4B35-B7F9-7212A268897F}" destId="{FABAE745-B86E-49CA-999C-15F261CEFB8F}" srcOrd="1" destOrd="0" presId="urn:microsoft.com/office/officeart/2005/8/layout/cycle7"/>
    <dgm:cxn modelId="{F45C188F-1E92-49AC-99F4-725F89ED7C8F}" type="presOf" srcId="{B323B3AE-C00C-4B35-B7F9-7212A268897F}" destId="{FC942CE9-D312-4CA1-A9E9-2121CEA43027}" srcOrd="0" destOrd="0" presId="urn:microsoft.com/office/officeart/2005/8/layout/cycle7"/>
    <dgm:cxn modelId="{E4F8B498-3E09-4EDE-926A-A5BDF25902CD}" type="presOf" srcId="{9732EB9A-835D-4E19-BADE-8C911074CA84}" destId="{B17C19C1-1813-4C46-9DF8-4CBEAC130CB9}" srcOrd="1" destOrd="0" presId="urn:microsoft.com/office/officeart/2005/8/layout/cycle7"/>
    <dgm:cxn modelId="{EF2D9983-C627-4853-AAEE-8B4AD81CDCE1}" srcId="{8F108FE3-2041-45AE-91A1-F9BEB7AE3A8F}" destId="{94A9021D-3B2B-4DFE-9A32-70FC1001F7C9}" srcOrd="0" destOrd="0" parTransId="{F3195720-22B4-446B-9AFE-80E093C1DD6E}" sibTransId="{B323B3AE-C00C-4B35-B7F9-7212A268897F}"/>
    <dgm:cxn modelId="{B6EF2417-06C8-4247-9984-49B87AFB4590}" type="presOf" srcId="{8F108FE3-2041-45AE-91A1-F9BEB7AE3A8F}" destId="{22AAC046-3F53-47B1-AF1D-BB0226EAAB5C}" srcOrd="0" destOrd="0" presId="urn:microsoft.com/office/officeart/2005/8/layout/cycle7"/>
    <dgm:cxn modelId="{F2814A26-AA4B-4980-B96E-9F12DAB62086}" type="presOf" srcId="{3CD77D20-7B61-4E5C-ADEC-C810B64AB108}" destId="{0E2817E8-F0EF-469D-8494-47D55AFB6F19}" srcOrd="1" destOrd="0" presId="urn:microsoft.com/office/officeart/2005/8/layout/cycle7"/>
    <dgm:cxn modelId="{3C9219C0-16B7-4688-9760-5097702C3AB9}" type="presParOf" srcId="{22AAC046-3F53-47B1-AF1D-BB0226EAAB5C}" destId="{6ED3F90B-0E9B-468D-8EAB-4B30B0A456E8}" srcOrd="0" destOrd="0" presId="urn:microsoft.com/office/officeart/2005/8/layout/cycle7"/>
    <dgm:cxn modelId="{8D35C073-17EF-463F-94EA-510337D4E817}" type="presParOf" srcId="{22AAC046-3F53-47B1-AF1D-BB0226EAAB5C}" destId="{FC942CE9-D312-4CA1-A9E9-2121CEA43027}" srcOrd="1" destOrd="0" presId="urn:microsoft.com/office/officeart/2005/8/layout/cycle7"/>
    <dgm:cxn modelId="{8506A4CF-B017-4558-9114-55BF5C29C82B}" type="presParOf" srcId="{FC942CE9-D312-4CA1-A9E9-2121CEA43027}" destId="{FABAE745-B86E-49CA-999C-15F261CEFB8F}" srcOrd="0" destOrd="0" presId="urn:microsoft.com/office/officeart/2005/8/layout/cycle7"/>
    <dgm:cxn modelId="{D61F7898-56EE-4E52-AE00-F78E1385249A}" type="presParOf" srcId="{22AAC046-3F53-47B1-AF1D-BB0226EAAB5C}" destId="{E340FF8F-C73D-418C-9201-C058857F956A}" srcOrd="2" destOrd="0" presId="urn:microsoft.com/office/officeart/2005/8/layout/cycle7"/>
    <dgm:cxn modelId="{813A9A08-7AB7-4FD9-9BD3-467FD03185B2}" type="presParOf" srcId="{22AAC046-3F53-47B1-AF1D-BB0226EAAB5C}" destId="{86E23AB9-6155-416C-B34D-D5C33D8C12E8}" srcOrd="3" destOrd="0" presId="urn:microsoft.com/office/officeart/2005/8/layout/cycle7"/>
    <dgm:cxn modelId="{D512EE3A-2742-4E08-A5AE-774CCCB01E4F}" type="presParOf" srcId="{86E23AB9-6155-416C-B34D-D5C33D8C12E8}" destId="{0E2817E8-F0EF-469D-8494-47D55AFB6F19}" srcOrd="0" destOrd="0" presId="urn:microsoft.com/office/officeart/2005/8/layout/cycle7"/>
    <dgm:cxn modelId="{5E2C9687-1459-4861-AF3C-D22B9A92CBDD}" type="presParOf" srcId="{22AAC046-3F53-47B1-AF1D-BB0226EAAB5C}" destId="{00E9A712-DEA4-4F51-BAEA-516376358FB8}" srcOrd="4" destOrd="0" presId="urn:microsoft.com/office/officeart/2005/8/layout/cycle7"/>
    <dgm:cxn modelId="{3498AD11-4B9A-4BFD-B8B4-6DD183D5EA6A}" type="presParOf" srcId="{22AAC046-3F53-47B1-AF1D-BB0226EAAB5C}" destId="{530EB9C9-3096-4760-8A8F-67E7772B3D90}" srcOrd="5" destOrd="0" presId="urn:microsoft.com/office/officeart/2005/8/layout/cycle7"/>
    <dgm:cxn modelId="{C7D5D0E5-46C5-4D5A-9796-8C686BAA98F8}" type="presParOf" srcId="{530EB9C9-3096-4760-8A8F-67E7772B3D90}" destId="{B17C19C1-1813-4C46-9DF8-4CBEAC130CB9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9BAA72-8CB2-4489-AA05-246450EE5352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9B03B57-59F1-48E4-9C4E-F798CF2CC6DF}">
      <dgm:prSet phldrT="[Текст]" custT="1"/>
      <dgm:spPr/>
      <dgm:t>
        <a:bodyPr/>
        <a:lstStyle/>
        <a:p>
          <a:r>
            <a:rPr lang="ru-RU" sz="1800" b="1" dirty="0" smtClean="0"/>
            <a:t>По способу организации</a:t>
          </a:r>
          <a:endParaRPr lang="ru-RU" sz="1800" b="1" dirty="0"/>
        </a:p>
      </dgm:t>
    </dgm:pt>
    <dgm:pt modelId="{5F3FDC56-367D-4D77-A380-CCC7038EE38D}" type="parTrans" cxnId="{4D0B302D-4E0E-4B75-BA8D-83CC0B3E204F}">
      <dgm:prSet/>
      <dgm:spPr/>
      <dgm:t>
        <a:bodyPr/>
        <a:lstStyle/>
        <a:p>
          <a:endParaRPr lang="ru-RU"/>
        </a:p>
      </dgm:t>
    </dgm:pt>
    <dgm:pt modelId="{403522A7-7160-460E-8B03-CCBF58A3BF84}" type="sibTrans" cxnId="{4D0B302D-4E0E-4B75-BA8D-83CC0B3E204F}">
      <dgm:prSet/>
      <dgm:spPr/>
      <dgm:t>
        <a:bodyPr/>
        <a:lstStyle/>
        <a:p>
          <a:endParaRPr lang="ru-RU" dirty="0"/>
        </a:p>
      </dgm:t>
    </dgm:pt>
    <dgm:pt modelId="{587721A2-220C-4482-845B-73C68CBE3797}">
      <dgm:prSet phldrT="[Текст]" custT="1"/>
      <dgm:spPr/>
      <dgm:t>
        <a:bodyPr/>
        <a:lstStyle/>
        <a:p>
          <a:r>
            <a:rPr lang="ru-RU" sz="1800" b="1" dirty="0" smtClean="0"/>
            <a:t>неформальные</a:t>
          </a:r>
          <a:endParaRPr lang="ru-RU" sz="1800" b="1" dirty="0"/>
        </a:p>
      </dgm:t>
    </dgm:pt>
    <dgm:pt modelId="{B7A9A372-1A0F-4DD3-B306-D0C7D00DC522}" type="parTrans" cxnId="{1464E262-E4E3-409A-908E-2D83232880C7}">
      <dgm:prSet/>
      <dgm:spPr/>
      <dgm:t>
        <a:bodyPr/>
        <a:lstStyle/>
        <a:p>
          <a:endParaRPr lang="ru-RU"/>
        </a:p>
      </dgm:t>
    </dgm:pt>
    <dgm:pt modelId="{1148B64D-F13D-4A38-85F9-156CA1B2F70E}" type="sibTrans" cxnId="{1464E262-E4E3-409A-908E-2D83232880C7}">
      <dgm:prSet/>
      <dgm:spPr/>
      <dgm:t>
        <a:bodyPr/>
        <a:lstStyle/>
        <a:p>
          <a:endParaRPr lang="ru-RU" dirty="0"/>
        </a:p>
      </dgm:t>
    </dgm:pt>
    <dgm:pt modelId="{04AB7235-278F-43BE-9E6A-66EB0D5C2496}">
      <dgm:prSet phldrT="[Текст]" custT="1"/>
      <dgm:spPr/>
      <dgm:t>
        <a:bodyPr/>
        <a:lstStyle/>
        <a:p>
          <a:r>
            <a:rPr lang="ru-RU" sz="1600" b="1" dirty="0" smtClean="0"/>
            <a:t>формальные</a:t>
          </a:r>
          <a:endParaRPr lang="ru-RU" sz="1600" b="1" dirty="0"/>
        </a:p>
      </dgm:t>
    </dgm:pt>
    <dgm:pt modelId="{E77A4966-D8D3-4C61-AA7C-9132A787EA83}" type="parTrans" cxnId="{6AE5ED1A-3878-410A-A586-B2041FCF2E3B}">
      <dgm:prSet/>
      <dgm:spPr/>
      <dgm:t>
        <a:bodyPr/>
        <a:lstStyle/>
        <a:p>
          <a:endParaRPr lang="ru-RU"/>
        </a:p>
      </dgm:t>
    </dgm:pt>
    <dgm:pt modelId="{AC8A6C64-1367-4E6C-8B96-29F386AFB9BD}" type="sibTrans" cxnId="{6AE5ED1A-3878-410A-A586-B2041FCF2E3B}">
      <dgm:prSet/>
      <dgm:spPr/>
      <dgm:t>
        <a:bodyPr/>
        <a:lstStyle/>
        <a:p>
          <a:endParaRPr lang="ru-RU" dirty="0"/>
        </a:p>
      </dgm:t>
    </dgm:pt>
    <dgm:pt modelId="{423939B2-9DBC-4820-B2D6-5F8725459B76}" type="pres">
      <dgm:prSet presAssocID="{D39BAA72-8CB2-4489-AA05-246450EE535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F0BBFA-26B0-4247-9D34-34E09D36FADF}" type="pres">
      <dgm:prSet presAssocID="{99B03B57-59F1-48E4-9C4E-F798CF2CC6DF}" presName="node" presStyleLbl="node1" presStyleIdx="0" presStyleCnt="3" custScaleX="195077" custScaleY="132981" custRadScaleRad="101669" custRadScaleInc="-4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D0881-6B99-4CF2-9B62-8E7189D34449}" type="pres">
      <dgm:prSet presAssocID="{403522A7-7160-460E-8B03-CCBF58A3BF84}" presName="sibTrans" presStyleLbl="sibTrans2D1" presStyleIdx="0" presStyleCnt="3"/>
      <dgm:spPr/>
      <dgm:t>
        <a:bodyPr/>
        <a:lstStyle/>
        <a:p>
          <a:endParaRPr lang="ru-RU"/>
        </a:p>
      </dgm:t>
    </dgm:pt>
    <dgm:pt modelId="{5432ED2F-980D-466C-9206-7EE5E41366B3}" type="pres">
      <dgm:prSet presAssocID="{403522A7-7160-460E-8B03-CCBF58A3BF84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58EF584C-7355-4051-90DE-AE4C6E1A4516}" type="pres">
      <dgm:prSet presAssocID="{587721A2-220C-4482-845B-73C68CBE379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CF55EA-8FC9-4489-908E-39281F9A6328}" type="pres">
      <dgm:prSet presAssocID="{1148B64D-F13D-4A38-85F9-156CA1B2F70E}" presName="sibTrans" presStyleLbl="sibTrans2D1" presStyleIdx="1" presStyleCnt="3"/>
      <dgm:spPr/>
      <dgm:t>
        <a:bodyPr/>
        <a:lstStyle/>
        <a:p>
          <a:endParaRPr lang="ru-RU"/>
        </a:p>
      </dgm:t>
    </dgm:pt>
    <dgm:pt modelId="{B971772E-8729-4345-81B7-E69828A7A282}" type="pres">
      <dgm:prSet presAssocID="{1148B64D-F13D-4A38-85F9-156CA1B2F70E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01D964F9-E63E-4DE9-86CB-2071CB29DE1D}" type="pres">
      <dgm:prSet presAssocID="{04AB7235-278F-43BE-9E6A-66EB0D5C2496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FA46B3-F350-473C-86A9-0E1DF2801046}" type="pres">
      <dgm:prSet presAssocID="{AC8A6C64-1367-4E6C-8B96-29F386AFB9BD}" presName="sibTrans" presStyleLbl="sibTrans2D1" presStyleIdx="2" presStyleCnt="3"/>
      <dgm:spPr/>
      <dgm:t>
        <a:bodyPr/>
        <a:lstStyle/>
        <a:p>
          <a:endParaRPr lang="ru-RU"/>
        </a:p>
      </dgm:t>
    </dgm:pt>
    <dgm:pt modelId="{3FDDADDE-30DE-4D7D-9CE3-1A860414CC02}" type="pres">
      <dgm:prSet presAssocID="{AC8A6C64-1367-4E6C-8B96-29F386AFB9BD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AF05B96-0E13-4C03-B465-5D5124074C40}" type="presOf" srcId="{587721A2-220C-4482-845B-73C68CBE3797}" destId="{58EF584C-7355-4051-90DE-AE4C6E1A4516}" srcOrd="0" destOrd="0" presId="urn:microsoft.com/office/officeart/2005/8/layout/cycle7"/>
    <dgm:cxn modelId="{D7390977-9AF1-4E70-A505-F5597BECF0A8}" type="presOf" srcId="{1148B64D-F13D-4A38-85F9-156CA1B2F70E}" destId="{4ECF55EA-8FC9-4489-908E-39281F9A6328}" srcOrd="0" destOrd="0" presId="urn:microsoft.com/office/officeart/2005/8/layout/cycle7"/>
    <dgm:cxn modelId="{ED26E925-0BF8-4EC0-91C7-2C8D6503B00C}" type="presOf" srcId="{AC8A6C64-1367-4E6C-8B96-29F386AFB9BD}" destId="{FEFA46B3-F350-473C-86A9-0E1DF2801046}" srcOrd="0" destOrd="0" presId="urn:microsoft.com/office/officeart/2005/8/layout/cycle7"/>
    <dgm:cxn modelId="{6AE5ED1A-3878-410A-A586-B2041FCF2E3B}" srcId="{D39BAA72-8CB2-4489-AA05-246450EE5352}" destId="{04AB7235-278F-43BE-9E6A-66EB0D5C2496}" srcOrd="2" destOrd="0" parTransId="{E77A4966-D8D3-4C61-AA7C-9132A787EA83}" sibTransId="{AC8A6C64-1367-4E6C-8B96-29F386AFB9BD}"/>
    <dgm:cxn modelId="{AC726B26-8E59-485F-96F9-EB86D0EE897C}" type="presOf" srcId="{AC8A6C64-1367-4E6C-8B96-29F386AFB9BD}" destId="{3FDDADDE-30DE-4D7D-9CE3-1A860414CC02}" srcOrd="1" destOrd="0" presId="urn:microsoft.com/office/officeart/2005/8/layout/cycle7"/>
    <dgm:cxn modelId="{1464E262-E4E3-409A-908E-2D83232880C7}" srcId="{D39BAA72-8CB2-4489-AA05-246450EE5352}" destId="{587721A2-220C-4482-845B-73C68CBE3797}" srcOrd="1" destOrd="0" parTransId="{B7A9A372-1A0F-4DD3-B306-D0C7D00DC522}" sibTransId="{1148B64D-F13D-4A38-85F9-156CA1B2F70E}"/>
    <dgm:cxn modelId="{7E996731-E498-499A-8246-BF35C8FE7AB0}" type="presOf" srcId="{403522A7-7160-460E-8B03-CCBF58A3BF84}" destId="{8E7D0881-6B99-4CF2-9B62-8E7189D34449}" srcOrd="0" destOrd="0" presId="urn:microsoft.com/office/officeart/2005/8/layout/cycle7"/>
    <dgm:cxn modelId="{F019BE19-F5E8-46D0-8428-726CB414D28F}" type="presOf" srcId="{1148B64D-F13D-4A38-85F9-156CA1B2F70E}" destId="{B971772E-8729-4345-81B7-E69828A7A282}" srcOrd="1" destOrd="0" presId="urn:microsoft.com/office/officeart/2005/8/layout/cycle7"/>
    <dgm:cxn modelId="{929C4951-49A6-448D-A1FE-761B1AE96D57}" type="presOf" srcId="{99B03B57-59F1-48E4-9C4E-F798CF2CC6DF}" destId="{DFF0BBFA-26B0-4247-9D34-34E09D36FADF}" srcOrd="0" destOrd="0" presId="urn:microsoft.com/office/officeart/2005/8/layout/cycle7"/>
    <dgm:cxn modelId="{0814A194-F6D1-4CE7-8613-9686A4E89A9F}" type="presOf" srcId="{403522A7-7160-460E-8B03-CCBF58A3BF84}" destId="{5432ED2F-980D-466C-9206-7EE5E41366B3}" srcOrd="1" destOrd="0" presId="urn:microsoft.com/office/officeart/2005/8/layout/cycle7"/>
    <dgm:cxn modelId="{4D0B302D-4E0E-4B75-BA8D-83CC0B3E204F}" srcId="{D39BAA72-8CB2-4489-AA05-246450EE5352}" destId="{99B03B57-59F1-48E4-9C4E-F798CF2CC6DF}" srcOrd="0" destOrd="0" parTransId="{5F3FDC56-367D-4D77-A380-CCC7038EE38D}" sibTransId="{403522A7-7160-460E-8B03-CCBF58A3BF84}"/>
    <dgm:cxn modelId="{FCDC97D6-7EAF-42C0-8176-00B539E5C1BA}" type="presOf" srcId="{D39BAA72-8CB2-4489-AA05-246450EE5352}" destId="{423939B2-9DBC-4820-B2D6-5F8725459B76}" srcOrd="0" destOrd="0" presId="urn:microsoft.com/office/officeart/2005/8/layout/cycle7"/>
    <dgm:cxn modelId="{3082DF26-FEC6-46A6-BDAF-B4A46AA8A8D8}" type="presOf" srcId="{04AB7235-278F-43BE-9E6A-66EB0D5C2496}" destId="{01D964F9-E63E-4DE9-86CB-2071CB29DE1D}" srcOrd="0" destOrd="0" presId="urn:microsoft.com/office/officeart/2005/8/layout/cycle7"/>
    <dgm:cxn modelId="{EBAB1277-886F-44B4-9DF9-9EB656DB0D38}" type="presParOf" srcId="{423939B2-9DBC-4820-B2D6-5F8725459B76}" destId="{DFF0BBFA-26B0-4247-9D34-34E09D36FADF}" srcOrd="0" destOrd="0" presId="urn:microsoft.com/office/officeart/2005/8/layout/cycle7"/>
    <dgm:cxn modelId="{24361727-5798-44A2-A7FC-7B9FC42DA4CC}" type="presParOf" srcId="{423939B2-9DBC-4820-B2D6-5F8725459B76}" destId="{8E7D0881-6B99-4CF2-9B62-8E7189D34449}" srcOrd="1" destOrd="0" presId="urn:microsoft.com/office/officeart/2005/8/layout/cycle7"/>
    <dgm:cxn modelId="{48113FD8-E665-48D3-8724-2B6727236D7D}" type="presParOf" srcId="{8E7D0881-6B99-4CF2-9B62-8E7189D34449}" destId="{5432ED2F-980D-466C-9206-7EE5E41366B3}" srcOrd="0" destOrd="0" presId="urn:microsoft.com/office/officeart/2005/8/layout/cycle7"/>
    <dgm:cxn modelId="{3F56BA14-FC2C-4223-9AFA-EC923AF588C6}" type="presParOf" srcId="{423939B2-9DBC-4820-B2D6-5F8725459B76}" destId="{58EF584C-7355-4051-90DE-AE4C6E1A4516}" srcOrd="2" destOrd="0" presId="urn:microsoft.com/office/officeart/2005/8/layout/cycle7"/>
    <dgm:cxn modelId="{B7303A14-04AE-481D-9D20-660884944F5D}" type="presParOf" srcId="{423939B2-9DBC-4820-B2D6-5F8725459B76}" destId="{4ECF55EA-8FC9-4489-908E-39281F9A6328}" srcOrd="3" destOrd="0" presId="urn:microsoft.com/office/officeart/2005/8/layout/cycle7"/>
    <dgm:cxn modelId="{DAC28606-6801-4C75-841F-0E81939B6B76}" type="presParOf" srcId="{4ECF55EA-8FC9-4489-908E-39281F9A6328}" destId="{B971772E-8729-4345-81B7-E69828A7A282}" srcOrd="0" destOrd="0" presId="urn:microsoft.com/office/officeart/2005/8/layout/cycle7"/>
    <dgm:cxn modelId="{FD698225-171C-45D5-984E-F8AAC65EF755}" type="presParOf" srcId="{423939B2-9DBC-4820-B2D6-5F8725459B76}" destId="{01D964F9-E63E-4DE9-86CB-2071CB29DE1D}" srcOrd="4" destOrd="0" presId="urn:microsoft.com/office/officeart/2005/8/layout/cycle7"/>
    <dgm:cxn modelId="{F67E285F-2C4B-4816-AC47-54FD463D917E}" type="presParOf" srcId="{423939B2-9DBC-4820-B2D6-5F8725459B76}" destId="{FEFA46B3-F350-473C-86A9-0E1DF2801046}" srcOrd="5" destOrd="0" presId="urn:microsoft.com/office/officeart/2005/8/layout/cycle7"/>
    <dgm:cxn modelId="{0BA6A63E-0DA6-4150-87D8-3028F8013931}" type="presParOf" srcId="{FEFA46B3-F350-473C-86A9-0E1DF2801046}" destId="{3FDDADDE-30DE-4D7D-9CE3-1A860414CC02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4566E93-9D63-49A9-9A2A-0FE38F5BFC84}">
      <dsp:nvSpPr>
        <dsp:cNvPr id="0" name=""/>
        <dsp:cNvSpPr/>
      </dsp:nvSpPr>
      <dsp:spPr>
        <a:xfrm>
          <a:off x="1737916" y="888"/>
          <a:ext cx="2072496" cy="1036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 численности</a:t>
          </a:r>
          <a:endParaRPr lang="ru-RU" sz="2400" kern="1200" dirty="0"/>
        </a:p>
      </dsp:txBody>
      <dsp:txXfrm>
        <a:off x="1737916" y="888"/>
        <a:ext cx="2072496" cy="1036248"/>
      </dsp:txXfrm>
    </dsp:sp>
    <dsp:sp modelId="{1DB466A4-7E51-4421-8758-43D21717D90A}">
      <dsp:nvSpPr>
        <dsp:cNvPr id="0" name=""/>
        <dsp:cNvSpPr/>
      </dsp:nvSpPr>
      <dsp:spPr>
        <a:xfrm rot="3600000">
          <a:off x="3090043" y="1818920"/>
          <a:ext cx="1078645" cy="36268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3600000">
        <a:off x="3090043" y="1818920"/>
        <a:ext cx="1078645" cy="362686"/>
      </dsp:txXfrm>
    </dsp:sp>
    <dsp:sp modelId="{61ECD408-8BD2-46B1-BD4F-BE607DA3CDC4}">
      <dsp:nvSpPr>
        <dsp:cNvPr id="0" name=""/>
        <dsp:cNvSpPr/>
      </dsp:nvSpPr>
      <dsp:spPr>
        <a:xfrm>
          <a:off x="3448318" y="2963390"/>
          <a:ext cx="2072496" cy="1036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Малые </a:t>
          </a:r>
          <a:endParaRPr lang="ru-RU" sz="2400" kern="1200" dirty="0"/>
        </a:p>
      </dsp:txBody>
      <dsp:txXfrm>
        <a:off x="3448318" y="2963390"/>
        <a:ext cx="2072496" cy="1036248"/>
      </dsp:txXfrm>
    </dsp:sp>
    <dsp:sp modelId="{582FA323-7757-4857-B006-0FAF8B0A304E}">
      <dsp:nvSpPr>
        <dsp:cNvPr id="0" name=""/>
        <dsp:cNvSpPr/>
      </dsp:nvSpPr>
      <dsp:spPr>
        <a:xfrm rot="10800000">
          <a:off x="2234842" y="3300171"/>
          <a:ext cx="1078645" cy="36268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0800000">
        <a:off x="2234842" y="3300171"/>
        <a:ext cx="1078645" cy="362686"/>
      </dsp:txXfrm>
    </dsp:sp>
    <dsp:sp modelId="{ECC5537D-EC87-4D93-8F2D-627344FF0B88}">
      <dsp:nvSpPr>
        <dsp:cNvPr id="0" name=""/>
        <dsp:cNvSpPr/>
      </dsp:nvSpPr>
      <dsp:spPr>
        <a:xfrm>
          <a:off x="27515" y="2963390"/>
          <a:ext cx="2072496" cy="103624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Большие </a:t>
          </a:r>
          <a:endParaRPr lang="ru-RU" sz="2400" kern="1200" dirty="0"/>
        </a:p>
      </dsp:txBody>
      <dsp:txXfrm>
        <a:off x="27515" y="2963390"/>
        <a:ext cx="2072496" cy="1036248"/>
      </dsp:txXfrm>
    </dsp:sp>
    <dsp:sp modelId="{36AAB972-FDFE-4F45-BFF4-CE633391AC2E}">
      <dsp:nvSpPr>
        <dsp:cNvPr id="0" name=""/>
        <dsp:cNvSpPr/>
      </dsp:nvSpPr>
      <dsp:spPr>
        <a:xfrm rot="18000000">
          <a:off x="1379641" y="1818920"/>
          <a:ext cx="1078645" cy="362686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 rot="18000000">
        <a:off x="1379641" y="1818920"/>
        <a:ext cx="1078645" cy="36268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D3F90B-0E9B-468D-8EAB-4B30B0A456E8}">
      <dsp:nvSpPr>
        <dsp:cNvPr id="0" name=""/>
        <dsp:cNvSpPr/>
      </dsp:nvSpPr>
      <dsp:spPr>
        <a:xfrm>
          <a:off x="252691" y="633731"/>
          <a:ext cx="3923773" cy="94453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По </a:t>
          </a:r>
          <a:r>
            <a:rPr lang="ru-RU" sz="2000" b="1" kern="1200" dirty="0" smtClean="0"/>
            <a:t>характеру взаимоотношений</a:t>
          </a:r>
          <a:endParaRPr lang="ru-RU" sz="2000" b="1" kern="1200" dirty="0"/>
        </a:p>
      </dsp:txBody>
      <dsp:txXfrm>
        <a:off x="252691" y="633731"/>
        <a:ext cx="3923773" cy="944533"/>
      </dsp:txXfrm>
    </dsp:sp>
    <dsp:sp modelId="{FC942CE9-D312-4CA1-A9E9-2121CEA43027}">
      <dsp:nvSpPr>
        <dsp:cNvPr id="0" name=""/>
        <dsp:cNvSpPr/>
      </dsp:nvSpPr>
      <dsp:spPr>
        <a:xfrm rot="3600000">
          <a:off x="2484695" y="2181179"/>
          <a:ext cx="869966" cy="2921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3600000">
        <a:off x="2484695" y="2181179"/>
        <a:ext cx="869966" cy="292177"/>
      </dsp:txXfrm>
    </dsp:sp>
    <dsp:sp modelId="{E340FF8F-C73D-418C-9201-C058857F956A}">
      <dsp:nvSpPr>
        <dsp:cNvPr id="0" name=""/>
        <dsp:cNvSpPr/>
      </dsp:nvSpPr>
      <dsp:spPr>
        <a:xfrm>
          <a:off x="2758307" y="3076271"/>
          <a:ext cx="1669584" cy="834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Вторичные </a:t>
          </a:r>
          <a:endParaRPr lang="ru-RU" sz="1800" b="1" kern="1200" dirty="0"/>
        </a:p>
      </dsp:txBody>
      <dsp:txXfrm>
        <a:off x="2758307" y="3076271"/>
        <a:ext cx="1669584" cy="834792"/>
      </dsp:txXfrm>
    </dsp:sp>
    <dsp:sp modelId="{86E23AB9-6155-416C-B34D-D5C33D8C12E8}">
      <dsp:nvSpPr>
        <dsp:cNvPr id="0" name=""/>
        <dsp:cNvSpPr/>
      </dsp:nvSpPr>
      <dsp:spPr>
        <a:xfrm rot="10800000">
          <a:off x="1779594" y="3347579"/>
          <a:ext cx="869966" cy="2921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0800000">
        <a:off x="1779594" y="3347579"/>
        <a:ext cx="869966" cy="292177"/>
      </dsp:txXfrm>
    </dsp:sp>
    <dsp:sp modelId="{00E9A712-DEA4-4F51-BAEA-516376358FB8}">
      <dsp:nvSpPr>
        <dsp:cNvPr id="0" name=""/>
        <dsp:cNvSpPr/>
      </dsp:nvSpPr>
      <dsp:spPr>
        <a:xfrm>
          <a:off x="1264" y="2874423"/>
          <a:ext cx="1669584" cy="12384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Первичные </a:t>
          </a:r>
          <a:endParaRPr lang="ru-RU" sz="1600" b="1" kern="1200" dirty="0"/>
        </a:p>
      </dsp:txBody>
      <dsp:txXfrm>
        <a:off x="1264" y="2874423"/>
        <a:ext cx="1669584" cy="1238489"/>
      </dsp:txXfrm>
    </dsp:sp>
    <dsp:sp modelId="{530EB9C9-3096-4760-8A8F-67E7772B3D90}">
      <dsp:nvSpPr>
        <dsp:cNvPr id="0" name=""/>
        <dsp:cNvSpPr/>
      </dsp:nvSpPr>
      <dsp:spPr>
        <a:xfrm rot="18000000">
          <a:off x="1132762" y="2080255"/>
          <a:ext cx="869966" cy="292177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kern="1200" dirty="0"/>
        </a:p>
      </dsp:txBody>
      <dsp:txXfrm rot="18000000">
        <a:off x="1132762" y="2080255"/>
        <a:ext cx="869966" cy="29217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FF0BBFA-26B0-4247-9D34-34E09D36FADF}">
      <dsp:nvSpPr>
        <dsp:cNvPr id="0" name=""/>
        <dsp:cNvSpPr/>
      </dsp:nvSpPr>
      <dsp:spPr>
        <a:xfrm>
          <a:off x="504630" y="731568"/>
          <a:ext cx="3204442" cy="109220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По способу организации</a:t>
          </a:r>
          <a:endParaRPr lang="ru-RU" sz="1800" b="1" kern="1200" dirty="0"/>
        </a:p>
      </dsp:txBody>
      <dsp:txXfrm>
        <a:off x="504630" y="731568"/>
        <a:ext cx="3204442" cy="1092209"/>
      </dsp:txXfrm>
    </dsp:sp>
    <dsp:sp modelId="{8E7D0881-6B99-4CF2-9B62-8E7189D34449}">
      <dsp:nvSpPr>
        <dsp:cNvPr id="0" name=""/>
        <dsp:cNvSpPr/>
      </dsp:nvSpPr>
      <dsp:spPr>
        <a:xfrm rot="3537819">
          <a:off x="2433780" y="2388495"/>
          <a:ext cx="855935" cy="2874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3537819">
        <a:off x="2433780" y="2388495"/>
        <a:ext cx="855935" cy="287464"/>
      </dsp:txXfrm>
    </dsp:sp>
    <dsp:sp modelId="{58EF584C-7355-4051-90DE-AE4C6E1A4516}">
      <dsp:nvSpPr>
        <dsp:cNvPr id="0" name=""/>
        <dsp:cNvSpPr/>
      </dsp:nvSpPr>
      <dsp:spPr>
        <a:xfrm>
          <a:off x="2713818" y="3240676"/>
          <a:ext cx="1642655" cy="821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неформальные</a:t>
          </a:r>
          <a:endParaRPr lang="ru-RU" sz="1800" b="1" kern="1200" dirty="0"/>
        </a:p>
      </dsp:txBody>
      <dsp:txXfrm>
        <a:off x="2713818" y="3240676"/>
        <a:ext cx="1642655" cy="821327"/>
      </dsp:txXfrm>
    </dsp:sp>
    <dsp:sp modelId="{4ECF55EA-8FC9-4489-908E-39281F9A6328}">
      <dsp:nvSpPr>
        <dsp:cNvPr id="0" name=""/>
        <dsp:cNvSpPr/>
      </dsp:nvSpPr>
      <dsp:spPr>
        <a:xfrm rot="10800000">
          <a:off x="1750891" y="3507608"/>
          <a:ext cx="855935" cy="2874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0800000">
        <a:off x="1750891" y="3507608"/>
        <a:ext cx="855935" cy="287464"/>
      </dsp:txXfrm>
    </dsp:sp>
    <dsp:sp modelId="{01D964F9-E63E-4DE9-86CB-2071CB29DE1D}">
      <dsp:nvSpPr>
        <dsp:cNvPr id="0" name=""/>
        <dsp:cNvSpPr/>
      </dsp:nvSpPr>
      <dsp:spPr>
        <a:xfrm>
          <a:off x="1244" y="3240676"/>
          <a:ext cx="1642655" cy="8213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формальные</a:t>
          </a:r>
          <a:endParaRPr lang="ru-RU" sz="1600" b="1" kern="1200" dirty="0"/>
        </a:p>
      </dsp:txBody>
      <dsp:txXfrm>
        <a:off x="1244" y="3240676"/>
        <a:ext cx="1642655" cy="821327"/>
      </dsp:txXfrm>
    </dsp:sp>
    <dsp:sp modelId="{FEFA46B3-F350-473C-86A9-0E1DF2801046}">
      <dsp:nvSpPr>
        <dsp:cNvPr id="0" name=""/>
        <dsp:cNvSpPr/>
      </dsp:nvSpPr>
      <dsp:spPr>
        <a:xfrm rot="17904945">
          <a:off x="1000104" y="2388495"/>
          <a:ext cx="855935" cy="28746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 rot="17904945">
        <a:off x="1000104" y="2388495"/>
        <a:ext cx="855935" cy="2874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CB2D60-B54F-4C5E-8990-8AE5EAF5A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ACF30A1-FF4F-413C-ABBA-103C76AA5D9B}" type="datetimeFigureOut">
              <a:rPr lang="ru-RU" smtClean="0"/>
              <a:t>19.12.2013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9A43BF6-4FB5-4836-943F-F7E38C5FA9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40544" y="404664"/>
            <a:ext cx="8062912" cy="5184576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ru-RU" sz="72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ru-RU" sz="7200" dirty="0" smtClean="0">
                <a:solidFill>
                  <a:schemeClr val="accent6">
                    <a:lumMod val="75000"/>
                  </a:schemeClr>
                </a:solidFill>
              </a:rPr>
              <a:t>Социальное развитие современного общества </a:t>
            </a:r>
            <a:endParaRPr lang="ru-RU" sz="7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147" name="Подзаголовок 9"/>
          <p:cNvSpPr>
            <a:spLocks noGrp="1"/>
          </p:cNvSpPr>
          <p:nvPr>
            <p:ph type="subTitle" idx="1"/>
          </p:nvPr>
        </p:nvSpPr>
        <p:spPr>
          <a:xfrm>
            <a:off x="5214938" y="3571875"/>
            <a:ext cx="3387725" cy="2357438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endParaRPr lang="ru-RU" sz="25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Причины социального неравенства: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560" dirty="0" smtClean="0"/>
              <a:t>Люди различны от природы ( ум, талант, характер)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560" dirty="0" smtClean="0"/>
              <a:t>Самые способные выполняют наиболее важную общественную работу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560" dirty="0" smtClean="0">
                <a:solidFill>
                  <a:schemeClr val="accent1">
                    <a:lumMod val="75000"/>
                  </a:schemeClr>
                </a:solidFill>
              </a:rPr>
              <a:t>Неравенство – естественная черта общественного развития</a:t>
            </a:r>
            <a:endParaRPr lang="ru-RU" sz="256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808"/>
            <a:ext cx="4038600" cy="4653955"/>
          </a:xfrm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/>
              <a:t>Определенная группа овладевает средствами производства, получая экономическую власть и возможность эксплуатировать трудящихся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Неравенство не определено биологически, оно следствие экономического неравенства </a:t>
            </a:r>
            <a:endParaRPr lang="ru-RU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pPr eaLnBrk="1" hangingPunct="1"/>
            <a:r>
              <a:rPr lang="ru-RU" sz="4800" dirty="0" smtClean="0">
                <a:solidFill>
                  <a:srgbClr val="000000"/>
                </a:solidFill>
                <a:latin typeface="Georgia" charset="0"/>
                <a:ea typeface="Lucida Sans Unicode" charset="0"/>
                <a:cs typeface="Lucida Sans Unicode" charset="0"/>
              </a:rPr>
              <a:t>Устранимо ли неравенство? Надо ли к этому стремиться?</a:t>
            </a: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188912"/>
            <a:ext cx="7921625" cy="136788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dirty="0">
                <a:solidFill>
                  <a:schemeClr val="bg2">
                    <a:lumMod val="25000"/>
                  </a:schemeClr>
                </a:solidFill>
              </a:rPr>
              <a:t>Социальная мобильность</a:t>
            </a:r>
          </a:p>
        </p:txBody>
      </p:sp>
      <p:sp>
        <p:nvSpPr>
          <p:cNvPr id="348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784"/>
            <a:ext cx="4978400" cy="5112866"/>
          </a:xfrm>
        </p:spPr>
        <p:txBody>
          <a:bodyPr/>
          <a:lstStyle/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горизонтальная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вертикальная</a:t>
            </a:r>
          </a:p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индивидуальная</a:t>
            </a:r>
          </a:p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групповая</a:t>
            </a:r>
          </a:p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восходящая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  <a:p>
            <a:pPr eaLnBrk="1" hangingPunct="1">
              <a:buClr>
                <a:schemeClr val="folHlink"/>
              </a:buClr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нисходящая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6388" name="Picture 0" descr="Books 2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3429000"/>
            <a:ext cx="3529013" cy="24479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1156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 СТАТУС  ЛИЧНОСТИ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928794" y="1571612"/>
            <a:ext cx="4643470" cy="3500462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ysClr val="windowText" lastClr="000000"/>
                </a:solidFill>
              </a:rPr>
              <a:t>ПОЛОЖЕНИЕ ЧЕЛОВЕКА В ОБЩЕСТВЕ, ЗАНИМАЕМОГО С  ВОЗРАСТОМ, ПОЛОМ, СОЦИАЛЬНЫМ  ПРОИСХОЖДЕНИЕМ И  ПРЕДПОЛАГАЮЩЕЕ ОПРЕДЕЛЕННЫМИ ПРАВА И  ОБЯЗАННОСТИ, НАЗЫВАЕТСЯ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СОЦИАЛЬНЫМ  СТАТУСОМ.</a:t>
            </a:r>
          </a:p>
        </p:txBody>
      </p:sp>
      <p:sp>
        <p:nvSpPr>
          <p:cNvPr id="4" name="Стрелка вправо 3"/>
          <p:cNvSpPr/>
          <p:nvPr/>
        </p:nvSpPr>
        <p:spPr>
          <a:xfrm>
            <a:off x="6715125" y="3000375"/>
            <a:ext cx="977900" cy="484188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785813" y="2928938"/>
            <a:ext cx="977900" cy="484187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2357438" y="4857750"/>
            <a:ext cx="484187" cy="83502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5643563" y="4857750"/>
            <a:ext cx="428625" cy="714375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418" name="TextBox 7"/>
          <p:cNvSpPr txBox="1">
            <a:spLocks noChangeArrowheads="1"/>
          </p:cNvSpPr>
          <p:nvPr/>
        </p:nvSpPr>
        <p:spPr bwMode="auto">
          <a:xfrm>
            <a:off x="7786688" y="2857500"/>
            <a:ext cx="1357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УЧАЩИЙСЯ</a:t>
            </a:r>
          </a:p>
        </p:txBody>
      </p:sp>
      <p:sp>
        <p:nvSpPr>
          <p:cNvPr id="17419" name="TextBox 8"/>
          <p:cNvSpPr txBox="1">
            <a:spLocks noChangeArrowheads="1"/>
          </p:cNvSpPr>
          <p:nvPr/>
        </p:nvSpPr>
        <p:spPr bwMode="auto">
          <a:xfrm>
            <a:off x="6286500" y="5072063"/>
            <a:ext cx="13573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СЫН, БРАТ.</a:t>
            </a:r>
          </a:p>
        </p:txBody>
      </p:sp>
      <p:sp>
        <p:nvSpPr>
          <p:cNvPr id="17420" name="TextBox 10"/>
          <p:cNvSpPr txBox="1">
            <a:spLocks noChangeArrowheads="1"/>
          </p:cNvSpPr>
          <p:nvPr/>
        </p:nvSpPr>
        <p:spPr bwMode="auto">
          <a:xfrm>
            <a:off x="0" y="5357813"/>
            <a:ext cx="2357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МОЛОДОЙ  ЧЕЛОВЕК</a:t>
            </a:r>
          </a:p>
        </p:txBody>
      </p:sp>
      <p:sp>
        <p:nvSpPr>
          <p:cNvPr id="17421" name="TextBox 11"/>
          <p:cNvSpPr txBox="1">
            <a:spLocks noChangeArrowheads="1"/>
          </p:cNvSpPr>
          <p:nvPr/>
        </p:nvSpPr>
        <p:spPr bwMode="auto">
          <a:xfrm>
            <a:off x="285750" y="2500313"/>
            <a:ext cx="1500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СПОРТСМЕН</a:t>
            </a:r>
          </a:p>
        </p:txBody>
      </p:sp>
      <p:sp>
        <p:nvSpPr>
          <p:cNvPr id="17422" name="TextBox 12"/>
          <p:cNvSpPr txBox="1">
            <a:spLocks noChangeArrowheads="1"/>
          </p:cNvSpPr>
          <p:nvPr/>
        </p:nvSpPr>
        <p:spPr bwMode="auto">
          <a:xfrm>
            <a:off x="357188" y="6000750"/>
            <a:ext cx="85010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ОДНА ИЗ  ПОЗИЦИЙ ДЛЯ  ЧЕЛОВЕКА ОПРЕДЕЛЯЕТ ЕГО  СОЦИАЛЬНО- </a:t>
            </a:r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ГЛАВНЫЙ СТАТУС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8356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СОЦИАЛЬНЫЙ  СТАТУС  ЛИЧНОСТИ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85720" y="1500174"/>
            <a:ext cx="3429024" cy="342902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СТАТУСЫ ОТ РОЖДЕНИЯ-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ПРЕДПИС АННЫЕ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ПОЛ, РАСА, ВОЗРАСТ</a:t>
            </a:r>
          </a:p>
        </p:txBody>
      </p:sp>
      <p:sp>
        <p:nvSpPr>
          <p:cNvPr id="4" name="Овал 3"/>
          <p:cNvSpPr/>
          <p:nvPr/>
        </p:nvSpPr>
        <p:spPr>
          <a:xfrm>
            <a:off x="5429256" y="1428736"/>
            <a:ext cx="3357586" cy="3429024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2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СТАТУСЫ НОВЫЕ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ДОСТИГАЕМЫЕ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928813" y="2928938"/>
            <a:ext cx="285750" cy="6429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,,,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6929438" y="2643188"/>
            <a:ext cx="285750" cy="6429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9467" name="TextBox 6"/>
          <p:cNvSpPr txBox="1">
            <a:spLocks noChangeArrowheads="1"/>
          </p:cNvSpPr>
          <p:nvPr/>
        </p:nvSpPr>
        <p:spPr bwMode="auto">
          <a:xfrm>
            <a:off x="357188" y="5357813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СТАТУСЫ МОГУТ  ВСТУПАТЬ В ПРОТИВОРЕЧИЕ- </a:t>
            </a:r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ХОРОШЕЕ ОБРАЗОВАНИЕ- РАБОТА- НИЗКАЯ  ЗАРПЛАТА.</a:t>
            </a:r>
          </a:p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ВАЖНЫ  СТАРТОВЫЕ УСЛОВИЯ- </a:t>
            </a:r>
            <a:r>
              <a:rPr lang="ru-RU">
                <a:latin typeface="Franklin Gothic Book" pitchFamily="34" charset="0"/>
              </a:rPr>
              <a:t>БЛАГОПРИЯТНЫЕ И НЕБЛАГОПРИЯТНЫЕ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60648"/>
            <a:ext cx="8686800" cy="7920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СОЦИАЛЬНЫЕ РОЛИ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ЛИЧНОСТИ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7" name="TextBox 2"/>
          <p:cNvSpPr txBox="1">
            <a:spLocks noChangeArrowheads="1"/>
          </p:cNvSpPr>
          <p:nvPr/>
        </p:nvSpPr>
        <p:spPr bwMode="auto">
          <a:xfrm>
            <a:off x="500063" y="1357313"/>
            <a:ext cx="81438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ОТ ЧЕЛОВЕКА ЗАНИМАЮЩЕГО ОПРЕДЕЛЕННОЕ  СОЦИАЛЬНОЕ  ПОЛОЖЕНИЕ  ЖДУТ   СООТВЕТСТВУЮЩЕГО  ПОЛОЖЕНИЯ</a:t>
            </a:r>
          </a:p>
        </p:txBody>
      </p:sp>
      <p:sp>
        <p:nvSpPr>
          <p:cNvPr id="4" name="Овал 3"/>
          <p:cNvSpPr/>
          <p:nvPr/>
        </p:nvSpPr>
        <p:spPr>
          <a:xfrm>
            <a:off x="2643174" y="2071678"/>
            <a:ext cx="3500462" cy="2500330"/>
          </a:xfrm>
          <a:prstGeom prst="ellipse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  <a:ln>
            <a:solidFill>
              <a:schemeClr val="accent2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ОЖИДАНИЕ, ПРЕДПИСАНИЕ СООТВЕТСТВУЮЩЕГО СТАТУСУ ПОВЕДЕНИЯ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НАЗЫВАЮТ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FF0000"/>
                </a:solidFill>
              </a:rPr>
              <a:t>СОЦИАЛЬНОЙ РОЛЬЮ</a:t>
            </a:r>
          </a:p>
        </p:txBody>
      </p:sp>
      <p:sp>
        <p:nvSpPr>
          <p:cNvPr id="5" name="Стрелка вправо 4"/>
          <p:cNvSpPr/>
          <p:nvPr/>
        </p:nvSpPr>
        <p:spPr>
          <a:xfrm>
            <a:off x="6286512" y="3071810"/>
            <a:ext cx="642942" cy="484632"/>
          </a:xfrm>
          <a:prstGeom prst="righ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1857356" y="3143248"/>
            <a:ext cx="692656" cy="484632"/>
          </a:xfrm>
          <a:prstGeom prst="leftArrow">
            <a:avLst/>
          </a:prstGeom>
          <a:solidFill>
            <a:srgbClr val="FFFF00"/>
          </a:solidFill>
          <a:ln>
            <a:solidFill>
              <a:schemeClr val="accent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7000875" y="2000250"/>
            <a:ext cx="2035175" cy="3786188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РОЛЕВОЙ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КОНФЛИКТ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ТРЕБОВАНИЕ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ПРИДЕРЖИВАТЬСЯ ТРУДНОСОВМЕСТИМЫХ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РОЛЕЙ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79388" y="2000250"/>
            <a:ext cx="1677987" cy="3857625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СОВОКУПНОСТЬ РОЛЕЙ-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РОЛЕВОЙ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</a:rPr>
              <a:t>НАБОР</a:t>
            </a:r>
          </a:p>
        </p:txBody>
      </p:sp>
      <p:sp>
        <p:nvSpPr>
          <p:cNvPr id="21519" name="TextBox 8"/>
          <p:cNvSpPr txBox="1">
            <a:spLocks noChangeArrowheads="1"/>
          </p:cNvSpPr>
          <p:nvPr/>
        </p:nvSpPr>
        <p:spPr bwMode="auto">
          <a:xfrm>
            <a:off x="214313" y="6143625"/>
            <a:ext cx="8572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РОЛЕВОЙ  НАБОР ОТДЕЛЬНОЙ  ЛИЧНОСТИ ОПРЕДЕЛЯЕТСЯ  МНОГИМИ  ФАКТОРАМИ</a:t>
            </a:r>
          </a:p>
          <a:p>
            <a:r>
              <a:rPr lang="ru-RU">
                <a:solidFill>
                  <a:srgbClr val="FF0000"/>
                </a:solidFill>
                <a:latin typeface="Franklin Gothic Book" pitchFamily="34" charset="0"/>
              </a:rPr>
              <a:t>ОДИН  ИЗ НИХ-  ВОЗРАСТ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224136"/>
          </a:xfrm>
        </p:spPr>
        <p:txBody>
          <a:bodyPr/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Элементы механизма социального контроля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628801"/>
            <a:ext cx="8229600" cy="4695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/>
              <a:t>1) социальные нормы;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dirty="0" smtClean="0"/>
              <a:t>2) социальные санкции</a:t>
            </a:r>
            <a:r>
              <a:rPr lang="ru-RU" sz="4000" dirty="0" smtClean="0"/>
              <a:t>;</a:t>
            </a:r>
          </a:p>
          <a:p>
            <a:pPr>
              <a:buNone/>
            </a:pPr>
            <a:r>
              <a:rPr lang="ru-RU" sz="4000" dirty="0" smtClean="0"/>
              <a:t>   3) общественное мнение;</a:t>
            </a:r>
          </a:p>
          <a:p>
            <a:pPr>
              <a:buNone/>
            </a:pPr>
            <a:r>
              <a:rPr lang="ru-RU" sz="4000" dirty="0" smtClean="0"/>
              <a:t>   4</a:t>
            </a:r>
            <a:r>
              <a:rPr lang="ru-RU" sz="4000" dirty="0" smtClean="0"/>
              <a:t>) самоконтроль;</a:t>
            </a:r>
          </a:p>
          <a:p>
            <a:pPr>
              <a:buNone/>
            </a:pPr>
            <a:r>
              <a:rPr lang="ru-RU" sz="4000" dirty="0" smtClean="0"/>
              <a:t>   </a:t>
            </a:r>
            <a:r>
              <a:rPr lang="ru-RU" sz="4000" dirty="0" smtClean="0"/>
              <a:t>5</a:t>
            </a:r>
            <a:r>
              <a:rPr lang="ru-RU" sz="4000" dirty="0" smtClean="0"/>
              <a:t>) индивидуальное сознание.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9681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Укажите вид санкций, к которому относятся данные примеры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7239000" cy="4732536"/>
          </a:xfrm>
        </p:spPr>
        <p:txBody>
          <a:bodyPr/>
          <a:lstStyle/>
          <a:p>
            <a:r>
              <a:rPr lang="ru-RU" sz="4000" dirty="0" smtClean="0"/>
              <a:t>А) проявление недружелюбия                   </a:t>
            </a:r>
          </a:p>
          <a:p>
            <a:r>
              <a:rPr lang="ru-RU" sz="4000" dirty="0" smtClean="0"/>
              <a:t>Б) наложение штрафа                                  </a:t>
            </a:r>
          </a:p>
          <a:p>
            <a:r>
              <a:rPr lang="ru-RU" sz="4000" dirty="0" smtClean="0"/>
              <a:t>В) объявление выговора</a:t>
            </a:r>
          </a:p>
          <a:p>
            <a:r>
              <a:rPr lang="ru-RU" sz="4000" dirty="0" smtClean="0"/>
              <a:t>Г) объявление бойкота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239000" cy="100811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Укажите вид санкций, к которому относятся данные примеры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239000" cy="5042960"/>
          </a:xfrm>
        </p:spPr>
        <p:txBody>
          <a:bodyPr>
            <a:normAutofit fontScale="92500" lnSpcReduction="20000"/>
          </a:bodyPr>
          <a:lstStyle/>
          <a:p>
            <a:r>
              <a:rPr lang="ru-RU" sz="3200" dirty="0" smtClean="0"/>
              <a:t>А) гражданину В. присвоили звание              </a:t>
            </a:r>
          </a:p>
          <a:p>
            <a:pPr>
              <a:buNone/>
            </a:pPr>
            <a:r>
              <a:rPr lang="ru-RU" sz="3200" dirty="0" smtClean="0"/>
              <a:t>«Заслуженный артист РФ»                               </a:t>
            </a:r>
            <a:r>
              <a:rPr lang="ru-RU" sz="3200" dirty="0" smtClean="0"/>
              <a:t>Б</a:t>
            </a:r>
            <a:r>
              <a:rPr lang="ru-RU" sz="3200" dirty="0" smtClean="0"/>
              <a:t>)   заметка в стенгазете конструкторского бюро, </a:t>
            </a:r>
            <a:r>
              <a:rPr lang="ru-RU" sz="3200" dirty="0" smtClean="0"/>
              <a:t>написанная </a:t>
            </a:r>
            <a:r>
              <a:rPr lang="ru-RU" sz="3200" dirty="0" smtClean="0"/>
              <a:t>инженером А., нашла одобрение у коллег                                       </a:t>
            </a:r>
          </a:p>
          <a:p>
            <a:r>
              <a:rPr lang="ru-RU" sz="3200" dirty="0" smtClean="0"/>
              <a:t>В)  исследователю Л. присудили ученую степень доктора исторических наук</a:t>
            </a:r>
          </a:p>
          <a:p>
            <a:r>
              <a:rPr lang="ru-RU" sz="3200" dirty="0" smtClean="0"/>
              <a:t>Г) выступление учеников 11 класса </a:t>
            </a:r>
          </a:p>
          <a:p>
            <a:pPr>
              <a:buNone/>
            </a:pPr>
            <a:r>
              <a:rPr lang="ru-RU" sz="3200" dirty="0" smtClean="0"/>
              <a:t>на школьном вечере вызвало аплодисменты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>Домашнее задание</a:t>
            </a:r>
            <a:endParaRPr lang="ru-RU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1 вариант  - тест по разделу «Социальное развитие современного общества»</a:t>
            </a:r>
          </a:p>
          <a:p>
            <a:r>
              <a:rPr lang="ru-RU" dirty="0" smtClean="0"/>
              <a:t>2 вариант – работа с текстом из части С.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7239000" cy="6051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- Создает </a:t>
            </a:r>
            <a:r>
              <a:rPr lang="ru-RU" sz="1800" dirty="0" smtClean="0"/>
              <a:t>человека природа, но развивает и образует его </a:t>
            </a:r>
            <a:r>
              <a:rPr lang="ru-RU" sz="1800" dirty="0" smtClean="0"/>
              <a:t>общество.</a:t>
            </a:r>
          </a:p>
          <a:p>
            <a:pPr>
              <a:buNone/>
            </a:pPr>
            <a:r>
              <a:rPr lang="ru-RU" sz="1800" dirty="0" smtClean="0"/>
              <a:t>                                                                              В.Г. Белинский</a:t>
            </a:r>
          </a:p>
          <a:p>
            <a:pPr>
              <a:buNone/>
            </a:pPr>
            <a:r>
              <a:rPr lang="ru-RU" sz="1800" dirty="0" smtClean="0"/>
              <a:t>   - Без </a:t>
            </a:r>
            <a:r>
              <a:rPr lang="ru-RU" sz="1800" dirty="0" smtClean="0"/>
              <a:t>многого человек может обойтись, только не без человека</a:t>
            </a:r>
            <a:r>
              <a:rPr lang="ru-RU" sz="1800" dirty="0" smtClean="0"/>
              <a:t>.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                                        Л. Берне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- </a:t>
            </a:r>
            <a:r>
              <a:rPr lang="ru-RU" sz="1800" dirty="0" smtClean="0"/>
              <a:t>Без общества человек был бы жалок, испытывая недостаток в побуждениях к совершенствованию. Но что важнее всего - без общества наше совершенство было бы почти </a:t>
            </a:r>
            <a:r>
              <a:rPr lang="ru-RU" sz="1800" dirty="0" smtClean="0"/>
              <a:t>бесцельно.</a:t>
            </a:r>
          </a:p>
          <a:p>
            <a:pPr>
              <a:buNone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                                       У. </a:t>
            </a:r>
            <a:r>
              <a:rPr lang="ru-RU" sz="1800" dirty="0" err="1" smtClean="0"/>
              <a:t>Годвин</a:t>
            </a: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FontTx/>
              <a:buChar char="-"/>
            </a:pPr>
            <a:r>
              <a:rPr lang="ru-RU" sz="1800" dirty="0" smtClean="0"/>
              <a:t>Счастье </a:t>
            </a:r>
            <a:r>
              <a:rPr lang="ru-RU" sz="1800" dirty="0" smtClean="0"/>
              <a:t>личности вне общества невозможно, как невозможна жизнь растения, выдернутого из земли и брошенного на бесплодный песок</a:t>
            </a:r>
            <a:r>
              <a:rPr lang="ru-RU" sz="1800" dirty="0" smtClean="0"/>
              <a:t>.</a:t>
            </a:r>
          </a:p>
          <a:p>
            <a:pPr>
              <a:buFontTx/>
              <a:buChar char="-"/>
            </a:pPr>
            <a:r>
              <a:rPr lang="ru-RU" sz="1800" dirty="0" smtClean="0"/>
              <a:t> </a:t>
            </a:r>
            <a:r>
              <a:rPr lang="ru-RU" sz="1800" dirty="0" smtClean="0"/>
              <a:t>                                                                            А.Н. Толстой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4"/>
          <p:cNvSpPr txBox="1">
            <a:spLocks noChangeArrowheads="1"/>
          </p:cNvSpPr>
          <p:nvPr/>
        </p:nvSpPr>
        <p:spPr bwMode="auto">
          <a:xfrm>
            <a:off x="214313" y="357188"/>
            <a:ext cx="9218612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dirty="0">
                <a:latin typeface="Constantia" pitchFamily="18" charset="0"/>
              </a:rPr>
              <a:t>Каждый человек принадлежит к какой-либо социальной группе.</a:t>
            </a:r>
          </a:p>
          <a:p>
            <a:endParaRPr lang="ru-RU" sz="2000" dirty="0">
              <a:latin typeface="Constantia" pitchFamily="18" charset="0"/>
            </a:endParaRPr>
          </a:p>
          <a:p>
            <a:r>
              <a:rPr lang="ru-RU" sz="2000" b="1" dirty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Группа</a:t>
            </a:r>
            <a:r>
              <a:rPr lang="ru-RU" sz="2000" dirty="0">
                <a:solidFill>
                  <a:schemeClr val="bg2">
                    <a:lumMod val="50000"/>
                  </a:schemeClr>
                </a:solidFill>
                <a:latin typeface="Constantia" pitchFamily="18" charset="0"/>
              </a:rPr>
              <a:t> </a:t>
            </a:r>
            <a:r>
              <a:rPr lang="ru-RU" sz="2000" dirty="0">
                <a:latin typeface="Constantia" pitchFamily="18" charset="0"/>
              </a:rPr>
              <a:t>– относительно устойчивая совокупность людей, имеющих </a:t>
            </a:r>
          </a:p>
          <a:p>
            <a:r>
              <a:rPr lang="ru-RU" sz="2000" dirty="0">
                <a:latin typeface="Constantia" pitchFamily="18" charset="0"/>
              </a:rPr>
              <a:t>                 общие интересы, ценности и нормы поведения.</a:t>
            </a:r>
          </a:p>
          <a:p>
            <a:endParaRPr lang="ru-RU" dirty="0">
              <a:latin typeface="Constantia" pitchFamily="18" charset="0"/>
            </a:endParaRPr>
          </a:p>
          <a:p>
            <a:r>
              <a:rPr lang="ru-RU" dirty="0">
                <a:latin typeface="Constantia" pitchFamily="18" charset="0"/>
              </a:rPr>
              <a:t>                                   </a:t>
            </a:r>
            <a:r>
              <a:rPr lang="ru-RU" sz="2400" b="1" dirty="0">
                <a:latin typeface="Constantia" pitchFamily="18" charset="0"/>
              </a:rPr>
              <a:t>классификация:</a:t>
            </a:r>
            <a:endParaRPr lang="ru-RU" b="1" dirty="0">
              <a:latin typeface="Constantia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1524000" y="2571744"/>
          <a:ext cx="5548330" cy="4000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2" name="Picture 2" descr="C:\Users\Владелец\Pictures\iCA4LEBG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3" y="2428875"/>
            <a:ext cx="2813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3" descr="C:\Users\Владелец\Desktop\iCAVZGU3C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29313" y="2428875"/>
            <a:ext cx="2801937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142844" y="1397000"/>
          <a:ext cx="4429156" cy="4746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Схема 2"/>
          <p:cNvGraphicFramePr/>
          <p:nvPr/>
        </p:nvGraphicFramePr>
        <p:xfrm>
          <a:off x="4643438" y="1397000"/>
          <a:ext cx="4357718" cy="48180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8196" name="TextBox 3"/>
          <p:cNvSpPr txBox="1">
            <a:spLocks noChangeArrowheads="1"/>
          </p:cNvSpPr>
          <p:nvPr/>
        </p:nvSpPr>
        <p:spPr bwMode="auto">
          <a:xfrm>
            <a:off x="684213" y="642938"/>
            <a:ext cx="899636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onstantia" pitchFamily="18" charset="0"/>
              </a:rPr>
              <a:t>Классификация социальных групп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86125" y="2357438"/>
            <a:ext cx="2643188" cy="1714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/>
              <a:t>Социальное неравенство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214313" y="5286375"/>
            <a:ext cx="8643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/>
              <a:t>Неравный доступ к социальным благам (деньги, власть, престиж)</a:t>
            </a:r>
            <a:endParaRPr lang="ru-RU" sz="2000" b="1">
              <a:latin typeface="Constantia" pitchFamily="18" charset="0"/>
            </a:endParaRPr>
          </a:p>
        </p:txBody>
      </p:sp>
      <p:pic>
        <p:nvPicPr>
          <p:cNvPr id="9220" name="Picture 3" descr="C:\Users\Владелец\Desktop\0a074d9062ef204348d77798f80d310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94400" y="1714500"/>
            <a:ext cx="286226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4" descr="C:\Users\Владелец\Desktop\f1a6584f0ee8acc17f6ae704a091d00d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857375"/>
            <a:ext cx="300037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Прямоугольник 5"/>
          <p:cNvSpPr>
            <a:spLocks noChangeArrowheads="1"/>
          </p:cNvSpPr>
          <p:nvPr/>
        </p:nvSpPr>
        <p:spPr bwMode="auto">
          <a:xfrm>
            <a:off x="900113" y="333375"/>
            <a:ext cx="75596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Разнообразие отношений, ролей, позиций приводят к различиям между людьми в каждом конкретном обществе </a:t>
            </a:r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250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mtClean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6064250"/>
          </a:xfrm>
        </p:spPr>
        <p:txBody>
          <a:bodyPr/>
          <a:lstStyle/>
          <a:p>
            <a:pPr eaLnBrk="1" hangingPunct="1"/>
            <a:r>
              <a:rPr lang="ru-RU" sz="3200" dirty="0" smtClean="0"/>
              <a:t>Для описания системы неравенства между группами людей в социологии широко применяют понятие «</a:t>
            </a:r>
            <a:r>
              <a:rPr lang="ru-RU" sz="3200" dirty="0" smtClean="0">
                <a:solidFill>
                  <a:srgbClr val="FF0000"/>
                </a:solidFill>
              </a:rPr>
              <a:t>социальная стратификация</a:t>
            </a:r>
            <a:r>
              <a:rPr lang="ru-RU" sz="3200" dirty="0" smtClean="0"/>
              <a:t>». Само слово «</a:t>
            </a:r>
            <a:r>
              <a:rPr lang="ru-RU" sz="3200" dirty="0" smtClean="0">
                <a:solidFill>
                  <a:srgbClr val="FF0000"/>
                </a:solidFill>
              </a:rPr>
              <a:t>стратификация</a:t>
            </a:r>
            <a:r>
              <a:rPr lang="ru-RU" sz="3200" dirty="0" smtClean="0"/>
              <a:t>» заимствовано у геологов. Социальная стратификация выражает социальную неоднородность общества, существующее в нем неравенство, неодинаковость социального положения людей и их групп.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44462"/>
          </a:xfrm>
        </p:spPr>
        <p:txBody>
          <a:bodyPr>
            <a:normAutofit fontScale="90000"/>
          </a:bodyPr>
          <a:lstStyle/>
          <a:p>
            <a:pPr eaLnBrk="1" hangingPunct="1"/>
            <a:endParaRPr lang="ru-RU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88913"/>
            <a:ext cx="8507288" cy="6135687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ru-RU" sz="4800" dirty="0" smtClean="0"/>
              <a:t>Под </a:t>
            </a:r>
            <a:r>
              <a:rPr lang="ru-RU" sz="4800" dirty="0" smtClean="0">
                <a:solidFill>
                  <a:srgbClr val="FF0000"/>
                </a:solidFill>
              </a:rPr>
              <a:t>социальной</a:t>
            </a:r>
            <a:r>
              <a:rPr lang="ru-RU" sz="4800" dirty="0" smtClean="0"/>
              <a:t> </a:t>
            </a:r>
            <a:r>
              <a:rPr lang="ru-RU" sz="4800" dirty="0" smtClean="0">
                <a:solidFill>
                  <a:srgbClr val="FF0000"/>
                </a:solidFill>
              </a:rPr>
              <a:t>стратификацией</a:t>
            </a:r>
            <a:r>
              <a:rPr lang="ru-RU" sz="4800" dirty="0" smtClean="0"/>
              <a:t> понимается процесс и результат дифференциации общества на различные социальные группы (слои, страты), отличающиеся по своему общественному </a:t>
            </a:r>
            <a:r>
              <a:rPr lang="ru-RU" sz="4000" dirty="0" smtClean="0"/>
              <a:t>статусу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0288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Исторические типы </a:t>
            </a:r>
            <a:r>
              <a:rPr lang="ru-RU" sz="4400" dirty="0" err="1" smtClean="0">
                <a:solidFill>
                  <a:schemeClr val="bg2">
                    <a:lumMod val="25000"/>
                  </a:schemeClr>
                </a:solidFill>
              </a:rPr>
              <a:t>стратификационных</a:t>
            </a:r>
            <a:r>
              <a:rPr lang="ru-RU" sz="4400" dirty="0" smtClean="0">
                <a:solidFill>
                  <a:schemeClr val="bg2">
                    <a:lumMod val="25000"/>
                  </a:schemeClr>
                </a:solidFill>
              </a:rPr>
              <a:t> систем</a:t>
            </a:r>
            <a:endParaRPr lang="ru-RU" sz="4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457200" y="2564904"/>
            <a:ext cx="7239000" cy="3890832"/>
          </a:xfrm>
        </p:spPr>
        <p:txBody>
          <a:bodyPr/>
          <a:lstStyle/>
          <a:p>
            <a:pPr marL="268288" indent="-268288" eaLnBrk="1" hangingPunct="1">
              <a:spcBef>
                <a:spcPts val="538"/>
              </a:spcBef>
              <a:spcAft>
                <a:spcPts val="1425"/>
              </a:spcAft>
              <a:buClr>
                <a:srgbClr val="D16349"/>
              </a:buClr>
              <a:buSzPct val="85000"/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Georgia" charset="0"/>
                <a:ea typeface="Lucida Sans Unicode" charset="0"/>
                <a:cs typeface="Lucida Sans Unicode" charset="0"/>
              </a:rPr>
              <a:t>Рабство</a:t>
            </a:r>
          </a:p>
          <a:p>
            <a:pPr marL="268288" indent="-268288" eaLnBrk="1" hangingPunct="1">
              <a:spcBef>
                <a:spcPts val="538"/>
              </a:spcBef>
              <a:spcAft>
                <a:spcPts val="1425"/>
              </a:spcAft>
              <a:buClr>
                <a:srgbClr val="D16349"/>
              </a:buClr>
              <a:buSzPct val="85000"/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Georgia" charset="0"/>
                <a:ea typeface="Lucida Sans Unicode" charset="0"/>
                <a:cs typeface="Lucida Sans Unicode" charset="0"/>
              </a:rPr>
              <a:t>Кастовая система</a:t>
            </a:r>
          </a:p>
          <a:p>
            <a:pPr marL="268288" indent="-268288" eaLnBrk="1" hangingPunct="1">
              <a:spcBef>
                <a:spcPts val="538"/>
              </a:spcBef>
              <a:spcAft>
                <a:spcPts val="1425"/>
              </a:spcAft>
              <a:buClr>
                <a:srgbClr val="D16349"/>
              </a:buClr>
              <a:buSzPct val="85000"/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Georgia" charset="0"/>
                <a:ea typeface="Lucida Sans Unicode" charset="0"/>
                <a:cs typeface="Lucida Sans Unicode" charset="0"/>
              </a:rPr>
              <a:t>Сословная система</a:t>
            </a:r>
          </a:p>
          <a:p>
            <a:pPr marL="268288" indent="-268288" eaLnBrk="1" hangingPunct="1">
              <a:spcBef>
                <a:spcPts val="538"/>
              </a:spcBef>
              <a:spcAft>
                <a:spcPts val="1425"/>
              </a:spcAft>
              <a:buClr>
                <a:srgbClr val="D16349"/>
              </a:buClr>
              <a:buSzPct val="85000"/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r>
              <a:rPr lang="ru-RU" sz="4400" dirty="0" smtClean="0">
                <a:solidFill>
                  <a:srgbClr val="000000"/>
                </a:solidFill>
                <a:latin typeface="Georgia" charset="0"/>
                <a:ea typeface="Lucida Sans Unicode" charset="0"/>
                <a:cs typeface="Lucida Sans Unicode" charset="0"/>
              </a:rPr>
              <a:t>Классовая система</a:t>
            </a:r>
          </a:p>
          <a:p>
            <a:pPr marL="268288" indent="-268288" eaLnBrk="1" hangingPunct="1">
              <a:spcBef>
                <a:spcPts val="538"/>
              </a:spcBef>
              <a:spcAft>
                <a:spcPts val="1425"/>
              </a:spcAft>
              <a:buClrTx/>
              <a:buFontTx/>
              <a:buNone/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endParaRPr lang="ru-RU" sz="2400" dirty="0" smtClean="0">
              <a:solidFill>
                <a:srgbClr val="000000"/>
              </a:solidFill>
              <a:latin typeface="Georgia" charset="0"/>
              <a:ea typeface="Lucida Sans Unicode" charset="0"/>
              <a:cs typeface="Lucida Sans Unicode" charset="0"/>
            </a:endParaRPr>
          </a:p>
          <a:p>
            <a:pPr marL="268288" indent="-268288" eaLnBrk="1" hangingPunct="1">
              <a:tabLst>
                <a:tab pos="268288" algn="l"/>
                <a:tab pos="715963" algn="l"/>
                <a:tab pos="1165225" algn="l"/>
                <a:tab pos="1614488" algn="l"/>
                <a:tab pos="2063750" algn="l"/>
                <a:tab pos="2513013" algn="l"/>
                <a:tab pos="2962275" algn="l"/>
                <a:tab pos="3411538" algn="l"/>
                <a:tab pos="3860800" algn="l"/>
                <a:tab pos="4310063" algn="l"/>
                <a:tab pos="4759325" algn="l"/>
                <a:tab pos="5208588" algn="l"/>
                <a:tab pos="5657850" algn="l"/>
                <a:tab pos="6107113" algn="l"/>
                <a:tab pos="6556375" algn="l"/>
                <a:tab pos="7005638" algn="l"/>
                <a:tab pos="7454900" algn="l"/>
                <a:tab pos="7904163" algn="l"/>
                <a:tab pos="8353425" algn="l"/>
                <a:tab pos="8802688" algn="l"/>
                <a:tab pos="9251950" algn="l"/>
              </a:tabLst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7239000" cy="7920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dirty="0" smtClean="0">
                <a:solidFill>
                  <a:schemeClr val="bg2">
                    <a:lumMod val="25000"/>
                  </a:schemeClr>
                </a:solidFill>
              </a:rPr>
              <a:t>Критерии социальной стратификации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7239000" cy="3962840"/>
          </a:xfrm>
        </p:spPr>
        <p:txBody>
          <a:bodyPr/>
          <a:lstStyle/>
          <a:p>
            <a:pPr marL="0" indent="0" algn="ctr" eaLnBrk="1" hangingPunct="1">
              <a:lnSpc>
                <a:spcPct val="9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dirty="0" smtClean="0">
                <a:latin typeface="Arial" charset="0"/>
              </a:rPr>
              <a:t>Уровень образования</a:t>
            </a:r>
          </a:p>
          <a:p>
            <a:pPr marL="0" indent="0" algn="ctr" eaLnBrk="1" hangingPunct="1">
              <a:lnSpc>
                <a:spcPct val="9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dirty="0" smtClean="0">
                <a:latin typeface="Arial" charset="0"/>
              </a:rPr>
              <a:t>Престиж профессии</a:t>
            </a:r>
          </a:p>
          <a:p>
            <a:pPr marL="0" indent="0" algn="ctr" eaLnBrk="1" hangingPunct="1">
              <a:lnSpc>
                <a:spcPct val="9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dirty="0" smtClean="0">
                <a:latin typeface="Arial" charset="0"/>
              </a:rPr>
              <a:t>Доступ к власти</a:t>
            </a:r>
          </a:p>
          <a:p>
            <a:pPr marL="0" indent="0" algn="ctr" eaLnBrk="1" hangingPunct="1">
              <a:lnSpc>
                <a:spcPct val="93000"/>
              </a:lnSpc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4800" dirty="0" smtClean="0">
                <a:latin typeface="Arial" charset="0"/>
              </a:rPr>
              <a:t>Уровень дохода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350</TotalTime>
  <Words>567</Words>
  <Application>Microsoft Office PowerPoint</Application>
  <PresentationFormat>Экран (4:3)</PresentationFormat>
  <Paragraphs>117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   Социальное развитие современного общества </vt:lpstr>
      <vt:lpstr>Слайд 2</vt:lpstr>
      <vt:lpstr>Слайд 3</vt:lpstr>
      <vt:lpstr>Слайд 4</vt:lpstr>
      <vt:lpstr>Слайд 5</vt:lpstr>
      <vt:lpstr>Слайд 6</vt:lpstr>
      <vt:lpstr>Слайд 7</vt:lpstr>
      <vt:lpstr>Исторические типы стратификационных систем</vt:lpstr>
      <vt:lpstr>Критерии социальной стратификации</vt:lpstr>
      <vt:lpstr>Причины социального неравенства:</vt:lpstr>
      <vt:lpstr>Слайд 11</vt:lpstr>
      <vt:lpstr>Социальная мобильность</vt:lpstr>
      <vt:lpstr>СОЦИАЛЬНЫЙ  СТАТУС  ЛИЧНОСТИ</vt:lpstr>
      <vt:lpstr>СОЦИАЛЬНЫЙ  СТАТУС  ЛИЧНОСТИ</vt:lpstr>
      <vt:lpstr>СОЦИАЛЬНЫЕ РОЛИ ЛИЧНОСТИ</vt:lpstr>
      <vt:lpstr>Элементы механизма социального контроля</vt:lpstr>
      <vt:lpstr>Укажите вид санкций, к которому относятся данные примеры</vt:lpstr>
      <vt:lpstr>Укажите вид санкций, к которому относятся данные примеры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Социальное развитие современного общества </dc:title>
  <dc:creator>Евгения</dc:creator>
  <cp:lastModifiedBy>Евгения</cp:lastModifiedBy>
  <cp:revision>40</cp:revision>
  <dcterms:created xsi:type="dcterms:W3CDTF">2013-12-19T07:42:50Z</dcterms:created>
  <dcterms:modified xsi:type="dcterms:W3CDTF">2013-12-19T13:33:13Z</dcterms:modified>
</cp:coreProperties>
</file>