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68" r:id="rId3"/>
    <p:sldId id="266" r:id="rId4"/>
    <p:sldId id="265" r:id="rId5"/>
    <p:sldId id="257" r:id="rId6"/>
    <p:sldId id="258" r:id="rId7"/>
    <p:sldId id="259" r:id="rId8"/>
    <p:sldId id="261" r:id="rId9"/>
    <p:sldId id="262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AF64481-74F7-4B27-BFF4-6D92E24D05D2}" type="datetimeFigureOut">
              <a:rPr lang="ru-RU" smtClean="0"/>
              <a:pPr/>
              <a:t>27.03.2017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AAD005E-CA1A-4931-B0E5-0D33E219ECA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1969" TargetMode="External"/><Relationship Id="rId2" Type="http://schemas.openxmlformats.org/officeDocument/2006/relationships/hyperlink" Target="https://ru.wikipedia.org/wiki/1909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2040826"/>
          </a:xfrm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Физика в сказках.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071538" y="3429000"/>
            <a:ext cx="7772400" cy="150971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Исследовательская работа ученицы 8 класса </a:t>
            </a:r>
            <a:r>
              <a:rPr lang="ru-RU" sz="3200" dirty="0" err="1" smtClean="0"/>
              <a:t>Пахуновой</a:t>
            </a:r>
            <a:r>
              <a:rPr lang="ru-RU" sz="3200" dirty="0" smtClean="0"/>
              <a:t> Алины.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714876" y="1214422"/>
            <a:ext cx="4038600" cy="4434840"/>
          </a:xfrm>
        </p:spPr>
        <p:txBody>
          <a:bodyPr>
            <a:normAutofit fontScale="55000" lnSpcReduction="20000"/>
          </a:bodyPr>
          <a:lstStyle/>
          <a:p>
            <a:r>
              <a:rPr lang="ru-RU" dirty="0" smtClean="0"/>
              <a:t>Проанализировав сказки, я обнаружила, что на  сегодняшний момент остались нереализованными  следующие волшебные предметы сказок:</a:t>
            </a:r>
          </a:p>
          <a:p>
            <a:pPr lvl="0"/>
            <a:r>
              <a:rPr lang="ru-RU" dirty="0" smtClean="0"/>
              <a:t>шапка-невидимка, надев которую человек становится абсолютно невидим;</a:t>
            </a:r>
          </a:p>
          <a:p>
            <a:pPr lvl="0"/>
            <a:r>
              <a:rPr lang="ru-RU" dirty="0" smtClean="0"/>
              <a:t>волшебное кольцо, которое перемещает надевшего его на руку в пространстве и во времени;</a:t>
            </a:r>
          </a:p>
          <a:p>
            <a:pPr lvl="0"/>
            <a:r>
              <a:rPr lang="ru-RU" dirty="0" err="1" smtClean="0"/>
              <a:t>молодильные</a:t>
            </a:r>
            <a:r>
              <a:rPr lang="ru-RU" dirty="0" smtClean="0"/>
              <a:t>  яблоки, съев которые человек молодеет; </a:t>
            </a:r>
          </a:p>
          <a:p>
            <a:pPr lvl="0"/>
            <a:r>
              <a:rPr lang="ru-RU" dirty="0" smtClean="0"/>
              <a:t>живая и мёртвая вода, которая воскрешает умерших и залечивает бесследно раны; </a:t>
            </a:r>
          </a:p>
          <a:p>
            <a:pPr lvl="0"/>
            <a:r>
              <a:rPr lang="ru-RU" dirty="0" smtClean="0"/>
              <a:t> скатерть-самобранка, которую лишь стоит развернуть и стол накрыт всевозможными яствами. </a:t>
            </a:r>
          </a:p>
          <a:p>
            <a:r>
              <a:rPr lang="ru-RU" dirty="0" smtClean="0"/>
              <a:t> Так что работы у исследователей, учёных, изобретателей и инженеров ещё очень много впереди!</a:t>
            </a:r>
          </a:p>
          <a:p>
            <a:r>
              <a:rPr lang="ru-RU" dirty="0" smtClean="0"/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500034" y="1357298"/>
            <a:ext cx="4038600" cy="443484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 smtClean="0"/>
              <a:t>Заключение</a:t>
            </a:r>
            <a:endParaRPr lang="ru-RU" dirty="0" smtClean="0"/>
          </a:p>
          <a:p>
            <a:r>
              <a:rPr lang="ru-RU" dirty="0" smtClean="0"/>
              <a:t> В своей работе я рассмотрела некоторые волшебные предметы и их воплощение в реальной жизни в виде технических устройств, изобретение которых стало возможным благодаря научным открытиям в физике. Также я нашла в источниках информацию об истории этих изобретений – истории колоссальной работы  огромного  количества людей – учёных, изобретателей, инженеров, которые  старались воплотить сказочные мечты в реальность. Воплощение сказочных волшебных предметов в реальные устройства прошло долгий путь их создания, развития и усовершенствования. Этот процесс является </a:t>
            </a:r>
            <a:r>
              <a:rPr lang="ru-RU" i="1" dirty="0" smtClean="0"/>
              <a:t>неоконченным</a:t>
            </a:r>
            <a:r>
              <a:rPr lang="ru-RU" dirty="0" smtClean="0"/>
              <a:t> и сегодня.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25305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«Нет, волшебные русские сказки не лгали,</a:t>
            </a:r>
            <a:br>
              <a:rPr lang="ru-RU" dirty="0" smtClean="0"/>
            </a:br>
            <a:r>
              <a:rPr lang="ru-RU" dirty="0" smtClean="0"/>
              <a:t>Про Кощееву смерть, про ковёр-самолёт.</a:t>
            </a:r>
            <a:br>
              <a:rPr lang="ru-RU" dirty="0" smtClean="0"/>
            </a:br>
            <a:r>
              <a:rPr lang="ru-RU" dirty="0" smtClean="0"/>
              <a:t> Нет, не праздные люди те сказки слагали,</a:t>
            </a:r>
            <a:br>
              <a:rPr lang="ru-RU" dirty="0" smtClean="0"/>
            </a:br>
            <a:r>
              <a:rPr lang="ru-RU" dirty="0" smtClean="0"/>
              <a:t> А провидцы, в чьих замыслах правда живёт.</a:t>
            </a:r>
            <a:br>
              <a:rPr lang="ru-RU" dirty="0" smtClean="0"/>
            </a:br>
            <a:r>
              <a:rPr lang="ru-RU" dirty="0" smtClean="0"/>
              <a:t> Разве сказки не справились те в самом деле,</a:t>
            </a:r>
            <a:br>
              <a:rPr lang="ru-RU" dirty="0" smtClean="0"/>
            </a:br>
            <a:r>
              <a:rPr lang="ru-RU" dirty="0" smtClean="0"/>
              <a:t> Что светили когда-то, как звёзды в ночи?</a:t>
            </a:r>
            <a:br>
              <a:rPr lang="ru-RU" dirty="0" smtClean="0"/>
            </a:br>
            <a:r>
              <a:rPr lang="ru-RU" dirty="0" smtClean="0"/>
              <a:t> Мы кощеево царство разрушить сумели,</a:t>
            </a:r>
            <a:br>
              <a:rPr lang="ru-RU" dirty="0" smtClean="0"/>
            </a:br>
            <a:r>
              <a:rPr lang="ru-RU" dirty="0" smtClean="0"/>
              <a:t>   Мы от тайн вековых отыскали ключи.</a:t>
            </a:r>
            <a:br>
              <a:rPr lang="ru-RU" dirty="0" smtClean="0"/>
            </a:br>
            <a:r>
              <a:rPr lang="ru-RU" dirty="0" smtClean="0"/>
              <a:t>(</a:t>
            </a:r>
            <a:r>
              <a:rPr lang="ru-RU" dirty="0" err="1" smtClean="0"/>
              <a:t>Рылéнков</a:t>
            </a:r>
            <a:r>
              <a:rPr lang="ru-RU" dirty="0" smtClean="0"/>
              <a:t> Н.И. (</a:t>
            </a:r>
            <a:r>
              <a:rPr lang="ru-RU" u="sng" dirty="0" smtClean="0">
                <a:hlinkClick r:id="rId2" tooltip="1909"/>
              </a:rPr>
              <a:t>1909</a:t>
            </a:r>
            <a:r>
              <a:rPr lang="ru-RU" dirty="0" smtClean="0"/>
              <a:t>—</a:t>
            </a:r>
            <a:r>
              <a:rPr lang="ru-RU" u="sng" dirty="0" smtClean="0">
                <a:hlinkClick r:id="rId3" tooltip="1969"/>
              </a:rPr>
              <a:t>1969</a:t>
            </a:r>
            <a:r>
              <a:rPr lang="ru-RU" dirty="0" smtClean="0"/>
              <a:t>) — русский советский поэт)</a:t>
            </a:r>
          </a:p>
          <a:p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357158" y="1357298"/>
            <a:ext cx="8229600" cy="4389120"/>
          </a:xfrm>
        </p:spPr>
        <p:txBody>
          <a:bodyPr>
            <a:normAutofit fontScale="92500" lnSpcReduction="10000"/>
          </a:bodyPr>
          <a:lstStyle/>
          <a:p>
            <a:r>
              <a:rPr lang="ru-RU" b="1" dirty="0" smtClean="0"/>
              <a:t>Цель</a:t>
            </a:r>
            <a:r>
              <a:rPr lang="ru-RU" dirty="0" smtClean="0"/>
              <a:t>: Выявить, какие волшебные предметы русских народных сказок воплотила в реальность наука физика.</a:t>
            </a:r>
          </a:p>
          <a:p>
            <a:r>
              <a:rPr lang="ru-RU" b="1" dirty="0" smtClean="0"/>
              <a:t>Задачи:</a:t>
            </a:r>
            <a:endParaRPr lang="ru-RU" dirty="0" smtClean="0"/>
          </a:p>
          <a:p>
            <a:pPr lvl="0"/>
            <a:r>
              <a:rPr lang="ru-RU" dirty="0" smtClean="0"/>
              <a:t>Сделать анализ русских народных сказок на наличие в них волшебных предметов. </a:t>
            </a:r>
          </a:p>
          <a:p>
            <a:pPr lvl="0"/>
            <a:r>
              <a:rPr lang="ru-RU" dirty="0" smtClean="0"/>
              <a:t>Соотнести волшебные предметы сказок с техническими устройствами современности, схожими по их назначению.</a:t>
            </a:r>
          </a:p>
          <a:p>
            <a:pPr lvl="0"/>
            <a:r>
              <a:rPr lang="ru-RU" dirty="0" smtClean="0"/>
              <a:t>Выяснить историю изобретения технического  устройства, воплотившего идею волшебного предмета сказок.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1785926"/>
          <a:ext cx="7500990" cy="4407132"/>
        </p:xfrm>
        <a:graphic>
          <a:graphicData uri="http://schemas.openxmlformats.org/drawingml/2006/table">
            <a:tbl>
              <a:tblPr/>
              <a:tblGrid>
                <a:gridCol w="3038475"/>
                <a:gridCol w="4462515"/>
              </a:tblGrid>
              <a:tr h="4611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Волшебный предмет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Техническое устройство,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первое изобретение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Самоходная печь Емели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Паровоз, автомобиль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Самоходные сани 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Аэросани, снегоход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Вёдра-самоходы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Водопровод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Топор-саморуб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Бензопила, электропила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Calibri"/>
                          <a:cs typeface="Times New Roman"/>
                        </a:rPr>
                        <a:t>Гусли-самогуды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Патефон, граммофон, магнитофон, музыкальные центры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Яблочко на тарелочке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Телевизор, скайп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Сапоги-скороходы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Джамперы, самокат, велосипед, 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Волшебный горшочек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Мультиварка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Волшебный клубочек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Навигатор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111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Ковёр-самолёт, ступа Бабы Яги, Летучий корабль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Самолёт, вертолёт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Посох  Морозко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Холодильник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Перо Жар-птицы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Электрическая лампочка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Дрова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Центральное отопление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Волшебная книга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Планшет, интернет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3055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Calibri"/>
                          <a:cs typeface="Times New Roman"/>
                        </a:rPr>
                        <a:t>Говорящая куколка Елены-Премудрой</a:t>
                      </a:r>
                      <a:endParaRPr lang="ru-RU" sz="14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Calibri"/>
                          <a:cs typeface="Times New Roman"/>
                        </a:rPr>
                        <a:t>Роботы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58204" cy="114300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/>
              <a:t>Какие сказочные чудеса подарила человечеству физика?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4911741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Рабочий стол\img_56cae08a49909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142852"/>
            <a:ext cx="5926138" cy="3743325"/>
          </a:xfrm>
          <a:prstGeom prst="rect">
            <a:avLst/>
          </a:prstGeom>
          <a:noFill/>
        </p:spPr>
      </p:pic>
      <p:pic>
        <p:nvPicPr>
          <p:cNvPr id="5" name="Рисунок 4" descr="ESSEX STEAM TRAIN ENGAGEMENT CARLA TEN EYCK 7 essex ct steam train - 1 Декабря 2013 - Blog - Vdosky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1" y="4000504"/>
            <a:ext cx="4248000" cy="27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Увлекательные картинки и обои (Wallpapers HDTV 42) &quot; ALLDAY - народный сайт о дизайне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1" y="4000503"/>
            <a:ext cx="4464000" cy="273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казка. По щучьему веленью, по моему хотенью. Про Емелю. Текст читать. С картинками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85794"/>
            <a:ext cx="5652000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Мурманский вестник - Что текло из крана.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857231"/>
            <a:ext cx="2988000" cy="24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Что интересного можно найти в водопроводе США?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5" y="3357561"/>
            <a:ext cx="3096000" cy="252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о щучьему веленью (Емеля)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4762500" cy="3924000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7" name="Рисунок 6" descr="https://upload.wikimedia.org/wikipedia/commons/e/ed/SnowmobilesYellowstone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643049"/>
            <a:ext cx="3924000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Серебряное блюдечко и наливное яблочко (Русская сказка)Muzru…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643050"/>
            <a:ext cx="4788000" cy="4392000"/>
          </a:xfrm>
          <a:prstGeom prst="rect">
            <a:avLst/>
          </a:prstGeom>
          <a:noFill/>
        </p:spPr>
      </p:pic>
      <p:pic>
        <p:nvPicPr>
          <p:cNvPr id="5" name="Рисунок 4" descr="Телевизор SAMSUNG UE19ES4000WXUA. Купить Телевизор SAMSUNG UE19ES4000WXUA в Киеве, Харькове, Днепропетровске, Донецке, Полтаве,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00" y="2000240"/>
            <a:ext cx="4068000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ерышко Жар-птицы - Литсайт.ру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57232"/>
            <a:ext cx="4644000" cy="4788000"/>
          </a:xfrm>
          <a:prstGeom prst="rect">
            <a:avLst/>
          </a:prstGeom>
          <a:noFill/>
        </p:spPr>
      </p:pic>
      <p:pic>
        <p:nvPicPr>
          <p:cNvPr id="5" name="Рисунок 4" descr="Больше не светит - Происшествия - iBryansk.Ru - новости Брянска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857232"/>
            <a:ext cx="4428000" cy="48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122</TotalTime>
  <Words>238</Words>
  <Application>Microsoft Office PowerPoint</Application>
  <PresentationFormat>Экран (4:3)</PresentationFormat>
  <Paragraphs>54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Поток</vt:lpstr>
      <vt:lpstr> Физика в сказках. </vt:lpstr>
      <vt:lpstr>Слайд 2</vt:lpstr>
      <vt:lpstr>Слайд 3</vt:lpstr>
      <vt:lpstr>Какие сказочные чудеса подарила человечеству физика? 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15</cp:revision>
  <dcterms:created xsi:type="dcterms:W3CDTF">2017-03-13T16:52:09Z</dcterms:created>
  <dcterms:modified xsi:type="dcterms:W3CDTF">2017-03-27T16:17:19Z</dcterms:modified>
</cp:coreProperties>
</file>