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544AFD-9062-4BE9-AD3E-F4FA8E842B0B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ABE94-B58A-4D4F-A8E8-8D065BC779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83;&#1100;&#1103;\Desktop\&#1059;&#1088;&#1086;&#1082;%203%20&#1055;&#1086;&#1087;&#1077;&#1074;&#1082;&#1072;%20&#1083;&#1072;%20&#1083;&#1086;%20&#1083;&#1091;%20&#1083;&#1099;%20&#1083;&#1101;.%20&#1056;&#1072;&#1079;&#1074;&#1080;&#1074;&#1072;&#1102;&#1097;&#1077;&#1077;%20&#1086;&#1073;&#1091;&#1095;&#1072;&#1102;&#1097;&#1077;&#1077;%20&#1074;&#1080;&#1076;&#1077;&#1086;%20&#1076;&#1083;&#1103;%20&#1076;&#1077;&#1090;&#1077;&#1081;%20&#1084;&#1072;&#1083;&#1099;&#1096;&#1077;&#1081;.mp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аталья\Desktop\ин.деятельность занятие ноябрь\e4511a0303521f25b88d9f2e3de11e4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85728"/>
            <a:ext cx="4723234" cy="6311862"/>
          </a:xfrm>
          <a:prstGeom prst="rect">
            <a:avLst/>
          </a:prstGeom>
          <a:noFill/>
        </p:spPr>
      </p:pic>
      <p:pic>
        <p:nvPicPr>
          <p:cNvPr id="1027" name="Picture 3" descr="C:\Users\Наталья\Desktop\image_1031110151726439079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1785926"/>
            <a:ext cx="2428892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талья\Desktop\ин.деятельность занятие ноябрь\s12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500042"/>
            <a:ext cx="5214974" cy="5722880"/>
          </a:xfrm>
          <a:prstGeom prst="rect">
            <a:avLst/>
          </a:prstGeom>
          <a:noFill/>
        </p:spPr>
      </p:pic>
      <p:pic>
        <p:nvPicPr>
          <p:cNvPr id="9219" name="Picture 3" descr="C:\Users\Наталья\Desktop\ин.деятельность занятие ноябрь\s12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99192" y="2500306"/>
            <a:ext cx="2089458" cy="22929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талья\Desktop\ин.деятельность занятие ноябрь\kisspng-boat-watercraft-paddle-5afd4ac91739c9.431794191526549193095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714488"/>
            <a:ext cx="5589386" cy="4000528"/>
          </a:xfrm>
          <a:prstGeom prst="rect">
            <a:avLst/>
          </a:prstGeom>
          <a:noFill/>
        </p:spPr>
      </p:pic>
      <p:pic>
        <p:nvPicPr>
          <p:cNvPr id="10243" name="Picture 3" descr="C:\Users\Наталья\Desktop\ин.деятельность занятие ноябрь\kisspng-boat-watercraft-paddle-5afd4ac91739c9.431794191526549193095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3495" y="2571745"/>
            <a:ext cx="2771302" cy="17859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Урок 3 Попевка ла ло лу лы лэ. Развивающее обучающее видео для детей малыш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28596" y="214290"/>
            <a:ext cx="8358246" cy="626868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ин.деятельность занятие ноябрь\kisspng-tent-camping-illustration-military-tents-5a94cb0e4ae257.629611361519700750306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0228"/>
            <a:ext cx="5643602" cy="6148908"/>
          </a:xfrm>
          <a:prstGeom prst="rect">
            <a:avLst/>
          </a:prstGeom>
          <a:noFill/>
        </p:spPr>
      </p:pic>
      <p:pic>
        <p:nvPicPr>
          <p:cNvPr id="2051" name="Picture 3" descr="C:\Users\Наталья\Desktop\ин.деятельность занятие ноябрь\kisspng-tent-camping-illustration-military-tents-5a94cb0e4ae257.629611361519700750306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2500306"/>
            <a:ext cx="2143140" cy="21907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ин.деятельность занятие ноябрь\clou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7389" y="500042"/>
            <a:ext cx="6279417" cy="5429288"/>
          </a:xfrm>
          <a:prstGeom prst="rect">
            <a:avLst/>
          </a:prstGeom>
          <a:noFill/>
        </p:spPr>
      </p:pic>
      <p:pic>
        <p:nvPicPr>
          <p:cNvPr id="3075" name="Picture 3" descr="C:\Users\Наталья\Desktop\ин.деятельность занятие ноябрь\clou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500306"/>
            <a:ext cx="2400288" cy="2075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талья\Desktop\ин.деятельность занятие ноябрь\100023444535b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97620"/>
            <a:ext cx="5500726" cy="3850509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ин.деятельность занятие ноябрь\100023444535b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88" y="2928934"/>
            <a:ext cx="2215476" cy="155083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ин.деятельность занятие ноябрь\wzrxt36d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 rot="429441">
            <a:off x="457199" y="1785926"/>
            <a:ext cx="5879785" cy="3214709"/>
          </a:xfrm>
          <a:prstGeom prst="rect">
            <a:avLst/>
          </a:prstGeom>
          <a:noFill/>
        </p:spPr>
      </p:pic>
      <p:pic>
        <p:nvPicPr>
          <p:cNvPr id="5123" name="Picture 3" descr="C:\Users\Наталья\Desktop\ин.деятельность занятие ноябрь\wzrxt36d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286124"/>
            <a:ext cx="2757477" cy="150762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ин.деятельность занятие ноябрь\da95652535ce3da5eb298204f0f565d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00108"/>
            <a:ext cx="4757742" cy="4919350"/>
          </a:xfrm>
          <a:prstGeom prst="rect">
            <a:avLst/>
          </a:prstGeom>
          <a:noFill/>
        </p:spPr>
      </p:pic>
      <p:pic>
        <p:nvPicPr>
          <p:cNvPr id="6147" name="Picture 3" descr="C:\Users\Наталья\Desktop\ин.деятельность занятие ноябрь\da95652535ce3da5eb298204f0f565d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643182"/>
            <a:ext cx="2093762" cy="216488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ин.деятельность занятие ноябрь\s1200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03314"/>
            <a:ext cx="4714908" cy="5998335"/>
          </a:xfrm>
          <a:prstGeom prst="rect">
            <a:avLst/>
          </a:prstGeom>
          <a:noFill/>
        </p:spPr>
      </p:pic>
      <p:pic>
        <p:nvPicPr>
          <p:cNvPr id="7171" name="Picture 3" descr="C:\Users\Наталья\Desktop\ин.деятельность занятие ноябрь\s120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3000372"/>
            <a:ext cx="1726997" cy="219709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аталья\Desktop\ин.деятельность занятие ноябрь\depositphotos_38135583-stock-illustration-vector-cartoon-piggy-bank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57190"/>
            <a:ext cx="5214974" cy="5214974"/>
          </a:xfrm>
          <a:prstGeom prst="rect">
            <a:avLst/>
          </a:prstGeom>
          <a:noFill/>
        </p:spPr>
      </p:pic>
      <p:pic>
        <p:nvPicPr>
          <p:cNvPr id="8195" name="Picture 3" descr="C:\Users\Наталья\Desktop\ин.деятельность занятие ноябрь\depositphotos_38135583-stock-illustration-vector-cartoon-piggy-bank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429000"/>
            <a:ext cx="1857388" cy="18573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0</Words>
  <Application>Microsoft Office PowerPoint</Application>
  <PresentationFormat>Экран (4:3)</PresentationFormat>
  <Paragraphs>0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2019-11-24T16:53:52Z</dcterms:created>
  <dcterms:modified xsi:type="dcterms:W3CDTF">2019-11-26T07:43:53Z</dcterms:modified>
</cp:coreProperties>
</file>