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2649AC0E-1C96-4CFB-AA0C-1E3FDE494745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D787254-ED81-4418-A5BB-6413C29CDD2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8607301"/>
              </p:ext>
            </p:extLst>
          </p:nvPr>
        </p:nvGraphicFramePr>
        <p:xfrm>
          <a:off x="179512" y="116632"/>
          <a:ext cx="8784976" cy="6888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8"/>
                <a:gridCol w="4392488"/>
              </a:tblGrid>
              <a:tr h="3370684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лживость,	</a:t>
                      </a:r>
                    </a:p>
                    <a:p>
                      <a:r>
                        <a:rPr lang="ru-RU" sz="2200" dirty="0" smtClean="0"/>
                        <a:t>безответственность,</a:t>
                      </a:r>
                    </a:p>
                    <a:p>
                      <a:r>
                        <a:rPr lang="ru-RU" sz="2200" dirty="0" smtClean="0"/>
                        <a:t>грубость,</a:t>
                      </a:r>
                    </a:p>
                    <a:p>
                      <a:r>
                        <a:rPr lang="ru-RU" sz="2200" dirty="0" smtClean="0"/>
                        <a:t>лень,</a:t>
                      </a:r>
                    </a:p>
                    <a:p>
                      <a:r>
                        <a:rPr lang="ru-RU" sz="2200" dirty="0" smtClean="0"/>
                        <a:t>уныние,</a:t>
                      </a:r>
                    </a:p>
                    <a:p>
                      <a:r>
                        <a:rPr lang="ru-RU" sz="2200" dirty="0" smtClean="0"/>
                        <a:t>агрессивность,</a:t>
                      </a:r>
                    </a:p>
                    <a:p>
                      <a:r>
                        <a:rPr lang="ru-RU" sz="2200" dirty="0" smtClean="0"/>
                        <a:t>безволие,</a:t>
                      </a:r>
                    </a:p>
                    <a:p>
                      <a:r>
                        <a:rPr lang="ru-RU" sz="2200" dirty="0" smtClean="0"/>
                        <a:t>нерешительность,</a:t>
                      </a:r>
                    </a:p>
                    <a:p>
                      <a:r>
                        <a:rPr lang="ru-RU" sz="2200" dirty="0" smtClean="0"/>
                        <a:t>целеустремленность,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доброта,</a:t>
                      </a:r>
                    </a:p>
                    <a:p>
                      <a:r>
                        <a:rPr lang="ru-RU" sz="2200" dirty="0" smtClean="0"/>
                        <a:t>отзывчивость,</a:t>
                      </a:r>
                    </a:p>
                    <a:p>
                      <a:r>
                        <a:rPr lang="ru-RU" sz="2200" dirty="0" smtClean="0"/>
                        <a:t>трудолюбие,</a:t>
                      </a:r>
                    </a:p>
                    <a:p>
                      <a:r>
                        <a:rPr lang="ru-RU" sz="2200" dirty="0" smtClean="0"/>
                        <a:t>терпеливость,</a:t>
                      </a:r>
                    </a:p>
                    <a:p>
                      <a:r>
                        <a:rPr lang="ru-RU" sz="2200" dirty="0" smtClean="0"/>
                        <a:t>ответственность,</a:t>
                      </a:r>
                    </a:p>
                    <a:p>
                      <a:r>
                        <a:rPr lang="ru-RU" sz="2200" dirty="0" smtClean="0"/>
                        <a:t>дружелюбие,</a:t>
                      </a:r>
                    </a:p>
                    <a:p>
                      <a:r>
                        <a:rPr lang="ru-RU" sz="2200" dirty="0" smtClean="0"/>
                        <a:t>верность,</a:t>
                      </a:r>
                    </a:p>
                    <a:p>
                      <a:r>
                        <a:rPr lang="ru-RU" sz="2200" dirty="0" smtClean="0"/>
                        <a:t>бескорыстие,</a:t>
                      </a:r>
                    </a:p>
                    <a:p>
                      <a:r>
                        <a:rPr lang="ru-RU" sz="2200" dirty="0" smtClean="0"/>
                        <a:t>честность,</a:t>
                      </a:r>
                    </a:p>
                    <a:p>
                      <a:r>
                        <a:rPr lang="ru-RU" sz="2200" dirty="0" smtClean="0"/>
                        <a:t>рассудительность,</a:t>
                      </a:r>
                    </a:p>
                  </a:txBody>
                  <a:tcPr/>
                </a:tc>
              </a:tr>
              <a:tr h="3370684"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обидчивость,</a:t>
                      </a:r>
                    </a:p>
                    <a:p>
                      <a:r>
                        <a:rPr lang="ru-RU" sz="2200" dirty="0" smtClean="0"/>
                        <a:t>заносчивость,</a:t>
                      </a:r>
                    </a:p>
                    <a:p>
                      <a:r>
                        <a:rPr lang="ru-RU" sz="2200" dirty="0" smtClean="0"/>
                        <a:t>трусость,</a:t>
                      </a:r>
                    </a:p>
                    <a:p>
                      <a:r>
                        <a:rPr lang="ru-RU" sz="2200" dirty="0" smtClean="0"/>
                        <a:t>бесчувственность,</a:t>
                      </a:r>
                    </a:p>
                    <a:p>
                      <a:r>
                        <a:rPr lang="ru-RU" sz="2200" dirty="0" smtClean="0"/>
                        <a:t>безразличие,</a:t>
                      </a:r>
                    </a:p>
                    <a:p>
                      <a:r>
                        <a:rPr lang="ru-RU" sz="2200" dirty="0" smtClean="0"/>
                        <a:t>завистливость,</a:t>
                      </a:r>
                    </a:p>
                    <a:p>
                      <a:r>
                        <a:rPr lang="ru-RU" sz="2200" dirty="0" smtClean="0"/>
                        <a:t>мстительность,</a:t>
                      </a:r>
                    </a:p>
                    <a:p>
                      <a:r>
                        <a:rPr lang="ru-RU" sz="2200" dirty="0" smtClean="0"/>
                        <a:t>жадность,</a:t>
                      </a:r>
                    </a:p>
                    <a:p>
                      <a:r>
                        <a:rPr lang="ru-RU" sz="2200" dirty="0" smtClean="0"/>
                        <a:t>нежность,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200" dirty="0" smtClean="0"/>
                        <a:t>оптимизм,</a:t>
                      </a:r>
                    </a:p>
                    <a:p>
                      <a:r>
                        <a:rPr lang="ru-RU" sz="2200" dirty="0" smtClean="0"/>
                        <a:t>жизнерадостность,</a:t>
                      </a:r>
                    </a:p>
                    <a:p>
                      <a:r>
                        <a:rPr lang="ru-RU" sz="2200" dirty="0" smtClean="0"/>
                        <a:t>активность,</a:t>
                      </a:r>
                    </a:p>
                    <a:p>
                      <a:r>
                        <a:rPr lang="ru-RU" sz="2200" dirty="0" smtClean="0"/>
                        <a:t>решительность,</a:t>
                      </a:r>
                    </a:p>
                    <a:p>
                      <a:r>
                        <a:rPr lang="ru-RU" sz="2200" dirty="0" smtClean="0"/>
                        <a:t>смелость,</a:t>
                      </a:r>
                    </a:p>
                    <a:p>
                      <a:r>
                        <a:rPr lang="ru-RU" sz="2200" dirty="0" smtClean="0"/>
                        <a:t>надежность,</a:t>
                      </a:r>
                    </a:p>
                    <a:p>
                      <a:r>
                        <a:rPr lang="ru-RU" sz="2200" dirty="0" smtClean="0"/>
                        <a:t>аккуратность,</a:t>
                      </a:r>
                    </a:p>
                    <a:p>
                      <a:r>
                        <a:rPr lang="ru-RU" sz="2200" dirty="0" smtClean="0"/>
                        <a:t>бережливость,</a:t>
                      </a:r>
                    </a:p>
                    <a:p>
                      <a:r>
                        <a:rPr lang="ru-RU" sz="2200" dirty="0" smtClean="0"/>
                        <a:t>внимательность,</a:t>
                      </a:r>
                    </a:p>
                    <a:p>
                      <a:endParaRPr lang="ru-RU" sz="2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502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13</TotalTime>
  <Words>58</Words>
  <Application>Microsoft Office PowerPoint</Application>
  <PresentationFormat>Экран (4:3)</PresentationFormat>
  <Paragraphs>37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Базовая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BOG</dc:creator>
  <cp:lastModifiedBy>BOG</cp:lastModifiedBy>
  <cp:revision>2</cp:revision>
  <dcterms:created xsi:type="dcterms:W3CDTF">2019-12-20T15:08:42Z</dcterms:created>
  <dcterms:modified xsi:type="dcterms:W3CDTF">2019-12-20T15:22:01Z</dcterms:modified>
</cp:coreProperties>
</file>