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Default Extension="fntdata" ContentType="application/x-fontdata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60" r:id="rId1"/>
  </p:sldMasterIdLst>
  <p:sldIdLst>
    <p:sldId id="261" r:id="rId2"/>
    <p:sldId id="265" r:id="rId3"/>
    <p:sldId id="266" r:id="rId4"/>
    <p:sldId id="267" r:id="rId5"/>
    <p:sldId id="268" r:id="rId6"/>
    <p:sldId id="269" r:id="rId7"/>
    <p:sldId id="270" r:id="rId8"/>
  </p:sldIdLst>
  <p:sldSz cx="9144000" cy="6858000" type="screen4x3"/>
  <p:notesSz cx="6858000" cy="9144000"/>
  <p:embeddedFontLst>
    <p:embeddedFont>
      <p:font typeface="Lucida Console" pitchFamily="49" charset="0"/>
      <p:regular r:id="rId9"/>
    </p:embeddedFont>
    <p:embeddedFont>
      <p:font typeface="Aharoni" pitchFamily="2" charset="-79"/>
      <p:bold r:id="rId10"/>
    </p:embeddedFont>
    <p:embeddedFont>
      <p:font typeface="Matilda" charset="0"/>
      <p:regular r:id="rId11"/>
    </p:embeddedFont>
    <p:embeddedFont>
      <p:font typeface="Calibri" pitchFamily="34" charset="0"/>
      <p:regular r:id="rId12"/>
      <p:bold r:id="rId13"/>
      <p:italic r:id="rId14"/>
      <p:boldItalic r:id="rId15"/>
    </p:embeddedFont>
  </p:embeddedFont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066"/>
    <a:srgbClr val="990099"/>
    <a:srgbClr val="80008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42" autoAdjust="0"/>
    <p:restoredTop sz="94660"/>
  </p:normalViewPr>
  <p:slideViewPr>
    <p:cSldViewPr>
      <p:cViewPr>
        <p:scale>
          <a:sx n="90" d="100"/>
          <a:sy n="90" d="100"/>
        </p:scale>
        <p:origin x="-66" y="-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5.fntdata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font" Target="fonts/font4.fntdata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3.fntdata"/><Relationship Id="rId5" Type="http://schemas.openxmlformats.org/officeDocument/2006/relationships/slide" Target="slides/slide4.xml"/><Relationship Id="rId15" Type="http://schemas.openxmlformats.org/officeDocument/2006/relationships/font" Target="fonts/font7.fntdata"/><Relationship Id="rId10" Type="http://schemas.openxmlformats.org/officeDocument/2006/relationships/font" Target="fonts/font2.fntdata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font" Target="fonts/font1.fntdata"/><Relationship Id="rId14" Type="http://schemas.openxmlformats.org/officeDocument/2006/relationships/font" Target="fonts/font6.fntdata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68C4FF4-6EE1-4A76-9B8F-B2F594D6C87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19.11.2019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BF7A747-1B53-4B3F-B8D2-D8AB0E12814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24BD201-5F9C-4593-BEFD-74C971F0B55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19.11.2019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B22E6F0-797A-404D-B2F0-96032D2C16E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37A3035-02C7-4538-A480-C6887B19F5A6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19.11.2019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18664C-3B03-4311-A452-8E87A1DF2E36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152DDE1-E9F2-4B50-AB95-1A36B28481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19.11.2019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087BA6C-DE82-4922-A007-5CB817EE4E20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5011FA9-72D4-4D0D-AA04-5200C8F96D1C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19.11.2019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4CBFCBB-F7D8-4AD9-B5F9-93687358CA6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18AA105-3B9A-485F-A7BD-B3B1C1BFF994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19.11.2019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9217202-91A5-4841-8837-12B3422A9C1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003E727-7E97-4B76-A273-97C117DFD6DE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19.11.2019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9F140D1-42AB-456C-B3EB-2E58162D29C5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62FDA9A-A9AF-4522-BA4E-959710ABA8F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19.11.2019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4C3DF-49FF-4AA4-A1AB-8615103FAECA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81C31E6-6AC6-4E62-806B-D0CB1E8C6262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19.11.2019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1B0E188-B191-46AC-99B7-5113417AE6AB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9E59BE0-226E-4980-AAF5-F1A9DF7C7AE8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19.11.2019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ED8319C-EFFD-43A6-A723-9E31BBA50F68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8194FB44-2B3A-4EA5-B708-4FEB9F41BBF1}" type="datetimeFigureOut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19.11.2019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7C51498-F984-481A-8E8C-4DDFA9BC9183}" type="slidenum">
              <a:rPr lang="ru-RU">
                <a:solidFill>
                  <a:prstClr val="black"/>
                </a:solidFill>
                <a:latin typeface="Arial" charset="0"/>
                <a:cs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prstClr val="black"/>
              </a:solidFill>
              <a:latin typeface="Arial" charset="0"/>
              <a:cs typeface="Arial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6"/>
          <p:cNvGrpSpPr/>
          <p:nvPr/>
        </p:nvGrpSpPr>
        <p:grpSpPr>
          <a:xfrm>
            <a:off x="1907704" y="1628801"/>
            <a:ext cx="6264696" cy="3096344"/>
            <a:chOff x="1115616" y="2955212"/>
            <a:chExt cx="7165477" cy="3905767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1115616" y="2955212"/>
              <a:ext cx="7085861" cy="3187956"/>
            </a:xfrm>
            <a:prstGeom prst="rect">
              <a:avLst/>
            </a:prstGeom>
            <a:ln/>
          </p:spPr>
          <p:style>
            <a:lnRef idx="2">
              <a:schemeClr val="accent6"/>
            </a:lnRef>
            <a:fillRef idx="1">
              <a:schemeClr val="lt1"/>
            </a:fillRef>
            <a:effectRef idx="0">
              <a:schemeClr val="accent6"/>
            </a:effectRef>
            <a:fontRef idx="minor">
              <a:schemeClr val="dk1"/>
            </a:fontRef>
          </p:style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r>
                <a:rPr lang="ru-RU" sz="4000" b="1" spc="300" dirty="0" smtClean="0">
                  <a:ln w="19050">
                    <a:solidFill>
                      <a:prstClr val="white"/>
                    </a:solidFill>
                    <a:prstDash val="solid"/>
                  </a:ln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Lucida Console" pitchFamily="49" charset="0"/>
                  <a:cs typeface="Aharoni" pitchFamily="2" charset="-79"/>
                </a:rPr>
                <a:t>Презентация : «Путешествие малыша </a:t>
              </a:r>
              <a:r>
                <a:rPr lang="ru-RU" sz="4000" b="1" spc="300" dirty="0" err="1" smtClean="0">
                  <a:ln w="19050">
                    <a:solidFill>
                      <a:prstClr val="white"/>
                    </a:solidFill>
                    <a:prstDash val="solid"/>
                  </a:ln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Lucida Console" pitchFamily="49" charset="0"/>
                  <a:cs typeface="Aharoni" pitchFamily="2" charset="-79"/>
                </a:rPr>
                <a:t>Гео</a:t>
              </a:r>
              <a:r>
                <a:rPr lang="ru-RU" sz="4000" b="1" spc="300" dirty="0" smtClean="0">
                  <a:ln w="19050">
                    <a:solidFill>
                      <a:prstClr val="white"/>
                    </a:solidFill>
                    <a:prstDash val="solid"/>
                  </a:ln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Lucida Console" pitchFamily="49" charset="0"/>
                  <a:cs typeface="Aharoni" pitchFamily="2" charset="-79"/>
                </a:rPr>
                <a:t> по </a:t>
              </a:r>
              <a:r>
                <a:rPr lang="ru-RU" sz="4000" b="1" spc="300" dirty="0" smtClean="0">
                  <a:ln w="19050">
                    <a:solidFill>
                      <a:prstClr val="white"/>
                    </a:solidFill>
                    <a:prstDash val="solid"/>
                  </a:ln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Lucida Console" pitchFamily="49" charset="0"/>
                  <a:cs typeface="Aharoni" pitchFamily="2" charset="-79"/>
                </a:rPr>
                <a:t>с</a:t>
              </a:r>
              <a:r>
                <a:rPr lang="ru-RU" sz="4000" b="1" spc="300" dirty="0" smtClean="0">
                  <a:ln w="19050">
                    <a:solidFill>
                      <a:prstClr val="white"/>
                    </a:solidFill>
                    <a:prstDash val="solid"/>
                  </a:ln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Lucida Console" pitchFamily="49" charset="0"/>
                  <a:cs typeface="Aharoni" pitchFamily="2" charset="-79"/>
                </a:rPr>
                <a:t>аванне</a:t>
              </a:r>
              <a:endParaRPr lang="ru-RU" sz="4000" b="1" spc="300" dirty="0">
                <a:ln w="19050">
                  <a:solidFill>
                    <a:prstClr val="white"/>
                  </a:solidFill>
                  <a:prstDash val="solid"/>
                </a:ln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Console" pitchFamily="49" charset="0"/>
                <a:cs typeface="Aharoni" pitchFamily="2" charset="-79"/>
              </a:endParaRPr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1115616" y="6400070"/>
              <a:ext cx="7165477" cy="46090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  <a:defRPr/>
              </a:pPr>
              <a:endParaRPr lang="ru-RU" dirty="0">
                <a:solidFill>
                  <a:srgbClr val="C00000"/>
                </a:solidFill>
                <a:latin typeface="Matilda" pitchFamily="2" charset="0"/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25879823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admin\Desktop\малыш гео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1" y="574000"/>
            <a:ext cx="7992888" cy="576146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9102856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http://static.my-shop.ru/product/3/123/1228642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59832" y="980728"/>
            <a:ext cx="3888432" cy="50405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http://s01.yapfiles.ru/files/943195/Elephant_4_PNG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2267744" y="836712"/>
            <a:ext cx="6120680" cy="51845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http://static.ozone.ru/multimedia/audio_cd_covers/1015284729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2051718" y="1268760"/>
            <a:ext cx="6048673" cy="4680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http://s8o.net/photos/globalmedicalco/19/93182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1979711" y="1340768"/>
            <a:ext cx="5544615" cy="41764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C:\Users\admin\Desktop\i 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88640"/>
            <a:ext cx="2843808" cy="2996155"/>
          </a:xfrm>
          <a:prstGeom prst="rect">
            <a:avLst/>
          </a:prstGeom>
          <a:noFill/>
        </p:spPr>
      </p:pic>
      <p:pic>
        <p:nvPicPr>
          <p:cNvPr id="3076" name="Picture 4" descr="C:\Users\admin\Desktop\i (2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22843" y="260648"/>
            <a:ext cx="2964329" cy="2952328"/>
          </a:xfrm>
          <a:prstGeom prst="rect">
            <a:avLst/>
          </a:prstGeom>
          <a:noFill/>
        </p:spPr>
      </p:pic>
      <p:pic>
        <p:nvPicPr>
          <p:cNvPr id="3077" name="Picture 5" descr="C:\Users\admin\Desktop\i (3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915816" y="188640"/>
            <a:ext cx="2736304" cy="3070199"/>
          </a:xfrm>
          <a:prstGeom prst="rect">
            <a:avLst/>
          </a:prstGeom>
          <a:noFill/>
        </p:spPr>
      </p:pic>
      <p:pic>
        <p:nvPicPr>
          <p:cNvPr id="3078" name="Picture 6" descr="C:\Users\admin\Desktop\i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627784" y="3356992"/>
            <a:ext cx="3240360" cy="190101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1_Тема Office">
  <a:themeElements>
    <a:clrScheme name="Другая 74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C00000"/>
      </a:hlink>
      <a:folHlink>
        <a:srgbClr val="C000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236</TotalTime>
  <Words>8</Words>
  <Application>Microsoft Office PowerPoint</Application>
  <PresentationFormat>Экран (4:3)</PresentationFormat>
  <Paragraphs>1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3" baseType="lpstr">
      <vt:lpstr>Arial</vt:lpstr>
      <vt:lpstr>Lucida Console</vt:lpstr>
      <vt:lpstr>Aharoni</vt:lpstr>
      <vt:lpstr>Matilda</vt:lpstr>
      <vt:lpstr>Calibri</vt:lpstr>
      <vt:lpstr>1_Тема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Геометрические фантазии</dc:title>
  <dc:creator>Фокина Лидия Петровна</dc:creator>
  <cp:keywords>Шаблон презентации</cp:keywords>
  <cp:lastModifiedBy>admin</cp:lastModifiedBy>
  <cp:revision>75</cp:revision>
  <dcterms:created xsi:type="dcterms:W3CDTF">2014-07-06T18:18:01Z</dcterms:created>
  <dcterms:modified xsi:type="dcterms:W3CDTF">2019-11-19T18:18:04Z</dcterms:modified>
</cp:coreProperties>
</file>