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7027" autoAdjust="0"/>
    <p:restoredTop sz="94660"/>
  </p:normalViewPr>
  <p:slideViewPr>
    <p:cSldViewPr snapToGrid="0" showGuides="1">
      <p:cViewPr varScale="1">
        <p:scale>
          <a:sx n="57" d="100"/>
          <a:sy n="57" d="100"/>
        </p:scale>
        <p:origin x="-96" y="-3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DDA51639-B2D6-4652-B8C3-1B4C224A7BAF}" type="datetimeFigureOut">
              <a:rPr lang="en-US" dirty="0"/>
              <a:pPr/>
              <a:t>1/9/2020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A6AA8-A04B-4104-9AE2-BD48D340E27F}" type="datetimeFigureOut">
              <a:rPr lang="en-US" dirty="0"/>
              <a:pPr/>
              <a:t>1/9/2020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BF79-FAC6-4A96-8DE1-F7B82E2E1652}" type="datetimeFigureOut">
              <a:rPr lang="en-US" dirty="0"/>
              <a:pPr/>
              <a:t>1/9/2020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F5DD9-2C52-442D-92E2-8072C0C3D7CD}" type="datetimeFigureOut">
              <a:rPr lang="en-US" dirty="0"/>
              <a:pPr/>
              <a:t>1/9/2020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C44961B7-6B89-48AB-966F-622E2788EECC}" type="datetimeFigureOut">
              <a:rPr lang="en-US" dirty="0"/>
              <a:pPr/>
              <a:t>1/9/2020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3D6FB-79CC-4683-A046-BBE785BA1BED}" type="datetimeFigureOut">
              <a:rPr lang="en-US" dirty="0"/>
              <a:pPr/>
              <a:t>1/9/2020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2B3E8-48F1-4B23-8498-D8A04A81EC9C}" type="datetimeFigureOut">
              <a:rPr lang="en-US" dirty="0"/>
              <a:pPr/>
              <a:t>1/9/2020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90D90-AA62-404D-A741-635B4370F9CB}" type="datetimeFigureOut">
              <a:rPr lang="en-US" dirty="0"/>
              <a:pPr/>
              <a:t>1/9/2020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002E4-6836-46D1-9DBB-3C27C0DD3A89}" type="datetimeFigureOut">
              <a:rPr lang="en-US" dirty="0"/>
              <a:pPr/>
              <a:t>1/9/2020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131DD-A141-4471-BCF9-C6073EDD7E20}" type="datetimeFigureOut">
              <a:rPr lang="en-US" dirty="0"/>
              <a:pPr/>
              <a:t>1/9/2020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AB334A90-EB03-42F3-8859-2C2B2724C058}" type="datetimeFigureOut">
              <a:rPr lang="en-US" dirty="0"/>
              <a:pPr/>
              <a:t>1/9/2020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BC48EC7-AF6A-48D3-8284-14BACBEBDD84}" type="datetimeFigureOut">
              <a:rPr lang="en-US" dirty="0"/>
              <a:pPr/>
              <a:t>1/9/2020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8457" y="1745673"/>
            <a:ext cx="9068586" cy="1961804"/>
          </a:xfrm>
        </p:spPr>
        <p:txBody>
          <a:bodyPr/>
          <a:lstStyle/>
          <a:p>
            <a:r>
              <a:rPr lang="en-US" dirty="0" smtClean="0"/>
              <a:t>THE TIME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62100" y="3707476"/>
            <a:ext cx="9070848" cy="1431788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2000" dirty="0" smtClean="0"/>
              <a:t>Иванова Наталья Евгеньевна</a:t>
            </a:r>
          </a:p>
          <a:p>
            <a:pPr>
              <a:defRPr/>
            </a:pPr>
            <a:r>
              <a:rPr lang="ru-RU" sz="2000" dirty="0" smtClean="0"/>
              <a:t>Учитель английского языка ГБОУ школа № 403 Пушкинского района </a:t>
            </a:r>
          </a:p>
          <a:p>
            <a:pPr>
              <a:defRPr/>
            </a:pPr>
            <a:r>
              <a:rPr lang="ru-RU" sz="2000" dirty="0" smtClean="0"/>
              <a:t>г. Санкт-Петербурга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4000188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414681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95487" y="1614488"/>
            <a:ext cx="8905875" cy="468881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7200" b="1" dirty="0" smtClean="0"/>
              <a:t>15 </a:t>
            </a:r>
            <a:r>
              <a:rPr lang="ru-RU" sz="7200" b="1" dirty="0" smtClean="0"/>
              <a:t>минут – </a:t>
            </a:r>
            <a:r>
              <a:rPr lang="en-US" sz="7200" b="1" dirty="0" smtClean="0"/>
              <a:t>quarter</a:t>
            </a:r>
            <a:endParaRPr lang="en-US" sz="7200" b="1" dirty="0"/>
          </a:p>
          <a:p>
            <a:pPr marL="0" indent="0">
              <a:buNone/>
            </a:pPr>
            <a:endParaRPr lang="en-US" sz="6800" b="1" dirty="0" smtClean="0"/>
          </a:p>
          <a:p>
            <a:pPr marL="0" indent="0">
              <a:buNone/>
            </a:pPr>
            <a:r>
              <a:rPr lang="ru-RU" sz="7200" b="1" dirty="0" smtClean="0"/>
              <a:t>30 минут -</a:t>
            </a:r>
            <a:r>
              <a:rPr lang="en-US" sz="7200" b="1" dirty="0" smtClean="0"/>
              <a:t> half</a:t>
            </a:r>
            <a:endParaRPr lang="ru-RU" sz="7200" b="1" dirty="0"/>
          </a:p>
        </p:txBody>
      </p:sp>
    </p:spTree>
    <p:extLst>
      <p:ext uri="{BB962C8B-B14F-4D97-AF65-F5344CB8AC3E}">
        <p14:creationId xmlns:p14="http://schemas.microsoft.com/office/powerpoint/2010/main" xmlns="" val="3525087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414337"/>
            <a:ext cx="10058400" cy="128587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	</a:t>
            </a:r>
            <a:r>
              <a:rPr lang="ru-RU" sz="3600" dirty="0" smtClean="0"/>
              <a:t>«ПОСЛЕ»</a:t>
            </a:r>
            <a:r>
              <a:rPr lang="ru-RU" dirty="0" smtClean="0"/>
              <a:t>				</a:t>
            </a:r>
            <a:r>
              <a:rPr lang="en-US" dirty="0" smtClean="0"/>
              <a:t>	</a:t>
            </a:r>
            <a:r>
              <a:rPr lang="ru-RU" sz="3600" dirty="0" smtClean="0"/>
              <a:t>«ДО»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/>
              <a:t>	  </a:t>
            </a:r>
            <a: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  <a:t>past</a:t>
            </a:r>
            <a:r>
              <a:rPr lang="en-US" dirty="0" smtClean="0"/>
              <a:t>				 	  </a:t>
            </a:r>
            <a: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  <a:t>to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71588" y="2043113"/>
            <a:ext cx="10329862" cy="4386262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10</a:t>
            </a:r>
            <a:r>
              <a:rPr lang="en-US" sz="4000" b="1" dirty="0" smtClean="0">
                <a:sym typeface="Wingdings" panose="05000000000000000000" pitchFamily="2" charset="2"/>
              </a:rPr>
              <a:t>:05 </a:t>
            </a:r>
            <a:r>
              <a:rPr lang="en-US" sz="4000" b="1" dirty="0">
                <a:sym typeface="Wingdings" panose="05000000000000000000" pitchFamily="2" charset="2"/>
              </a:rPr>
              <a:t> </a:t>
            </a:r>
            <a:r>
              <a:rPr lang="en-US" sz="4000" b="1" dirty="0" smtClean="0">
                <a:sym typeface="Wingdings" panose="05000000000000000000" pitchFamily="2" charset="2"/>
              </a:rPr>
              <a:t>(5 past 10)		10:35	(25 to 11)</a:t>
            </a:r>
          </a:p>
          <a:p>
            <a:r>
              <a:rPr lang="en-US" sz="4000" b="1" dirty="0" smtClean="0">
                <a:sym typeface="Wingdings" panose="05000000000000000000" pitchFamily="2" charset="2"/>
              </a:rPr>
              <a:t>10:10	(10 past 10)	10:40	(20 to 11)</a:t>
            </a:r>
          </a:p>
          <a:p>
            <a:r>
              <a:rPr lang="en-US" sz="4000" b="1" dirty="0" smtClean="0">
                <a:sym typeface="Wingdings" panose="05000000000000000000" pitchFamily="2" charset="2"/>
              </a:rPr>
              <a:t>10:15	(15 past 10)	10:45	(15 to 11)</a:t>
            </a:r>
          </a:p>
          <a:p>
            <a:r>
              <a:rPr lang="en-US" sz="4000" b="1" dirty="0" smtClean="0">
                <a:sym typeface="Wingdings" panose="05000000000000000000" pitchFamily="2" charset="2"/>
              </a:rPr>
              <a:t>10:20	(20 past 10)	10:50	(10 to 11)</a:t>
            </a:r>
          </a:p>
          <a:p>
            <a:r>
              <a:rPr lang="en-US" sz="4000" b="1" dirty="0" smtClean="0">
                <a:sym typeface="Wingdings" panose="05000000000000000000" pitchFamily="2" charset="2"/>
              </a:rPr>
              <a:t>10:25	(25 past 10)	10:55	(5 to 11)</a:t>
            </a:r>
          </a:p>
          <a:p>
            <a:r>
              <a:rPr lang="en-US" sz="4000" b="1" dirty="0" smtClean="0">
                <a:sym typeface="Wingdings" panose="05000000000000000000" pitchFamily="2" charset="2"/>
              </a:rPr>
              <a:t>10:30	(30 past 10)	10:57	(3 to 11)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xmlns="" val="344100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414337"/>
            <a:ext cx="10058400" cy="128587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	</a:t>
            </a:r>
            <a:r>
              <a:rPr lang="ru-RU" sz="3600" dirty="0" smtClean="0"/>
              <a:t>«ПОСЛЕ»</a:t>
            </a:r>
            <a:r>
              <a:rPr lang="ru-RU" dirty="0" smtClean="0"/>
              <a:t>				</a:t>
            </a:r>
            <a:r>
              <a:rPr lang="en-US" dirty="0" smtClean="0"/>
              <a:t>	</a:t>
            </a:r>
            <a:r>
              <a:rPr lang="ru-RU" sz="3600" dirty="0" smtClean="0"/>
              <a:t>«ДО»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/>
              <a:t>	  </a:t>
            </a:r>
            <a: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  <a:t>past</a:t>
            </a:r>
            <a:r>
              <a:rPr lang="en-US" dirty="0" smtClean="0"/>
              <a:t>				 	  </a:t>
            </a:r>
            <a: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  <a:t>to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71588" y="2043113"/>
            <a:ext cx="10329862" cy="4386262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11</a:t>
            </a:r>
            <a:r>
              <a:rPr lang="en-US" sz="4000" b="1" dirty="0" smtClean="0">
                <a:sym typeface="Wingdings" panose="05000000000000000000" pitchFamily="2" charset="2"/>
              </a:rPr>
              <a:t>:05  (5 past 11)		11:35	(25 to 12)</a:t>
            </a:r>
          </a:p>
          <a:p>
            <a:r>
              <a:rPr lang="en-US" sz="4000" b="1" dirty="0" smtClean="0">
                <a:sym typeface="Wingdings" panose="05000000000000000000" pitchFamily="2" charset="2"/>
              </a:rPr>
              <a:t>11:10	(10 past 11)	11:40	(20 to 12)</a:t>
            </a:r>
          </a:p>
          <a:p>
            <a:r>
              <a:rPr lang="en-US" sz="4000" b="1" dirty="0" smtClean="0">
                <a:sym typeface="Wingdings" panose="05000000000000000000" pitchFamily="2" charset="2"/>
              </a:rPr>
              <a:t>11:15	(15 past 11)	11:45	(15 to 12)</a:t>
            </a:r>
          </a:p>
          <a:p>
            <a:r>
              <a:rPr lang="en-US" sz="4000" b="1" dirty="0" smtClean="0">
                <a:sym typeface="Wingdings" panose="05000000000000000000" pitchFamily="2" charset="2"/>
              </a:rPr>
              <a:t>11:20	(20 past 11)	11:50	(10 to 12)</a:t>
            </a:r>
          </a:p>
          <a:p>
            <a:r>
              <a:rPr lang="en-US" sz="4000" b="1" dirty="0" smtClean="0">
                <a:sym typeface="Wingdings" panose="05000000000000000000" pitchFamily="2" charset="2"/>
              </a:rPr>
              <a:t>11:25	(25 past 11)	11:55	(5 to 12)</a:t>
            </a:r>
          </a:p>
          <a:p>
            <a:r>
              <a:rPr lang="en-US" sz="4000" b="1" dirty="0" smtClean="0">
                <a:sym typeface="Wingdings" panose="05000000000000000000" pitchFamily="2" charset="2"/>
              </a:rPr>
              <a:t>11:30	(30 past 11)	11:57	(3 to 12)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xmlns="" val="202032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414337"/>
            <a:ext cx="10058400" cy="128587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	</a:t>
            </a:r>
            <a:r>
              <a:rPr lang="ru-RU" sz="3600" dirty="0" smtClean="0"/>
              <a:t>«ПОСЛЕ»</a:t>
            </a:r>
            <a:r>
              <a:rPr lang="ru-RU" dirty="0" smtClean="0"/>
              <a:t>				</a:t>
            </a:r>
            <a:r>
              <a:rPr lang="en-US" dirty="0" smtClean="0"/>
              <a:t>	</a:t>
            </a:r>
            <a:r>
              <a:rPr lang="ru-RU" sz="3600" dirty="0" smtClean="0"/>
              <a:t>«ДО»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/>
              <a:t>	  </a:t>
            </a:r>
            <a: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  <a:t>past</a:t>
            </a:r>
            <a:r>
              <a:rPr lang="en-US" dirty="0" smtClean="0"/>
              <a:t>				 	  </a:t>
            </a:r>
            <a: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  <a:t>to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71588" y="2043113"/>
            <a:ext cx="10329862" cy="4386262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12</a:t>
            </a:r>
            <a:r>
              <a:rPr lang="en-US" sz="4000" b="1" dirty="0" smtClean="0">
                <a:sym typeface="Wingdings" panose="05000000000000000000" pitchFamily="2" charset="2"/>
              </a:rPr>
              <a:t>:05  (5 past 12)		12:35	(25 to 13)</a:t>
            </a:r>
          </a:p>
          <a:p>
            <a:r>
              <a:rPr lang="en-US" sz="4000" b="1" dirty="0" smtClean="0">
                <a:sym typeface="Wingdings" panose="05000000000000000000" pitchFamily="2" charset="2"/>
              </a:rPr>
              <a:t>12:10	(10 past 12)	12:40	(20 to 13)</a:t>
            </a:r>
          </a:p>
          <a:p>
            <a:r>
              <a:rPr lang="en-US" sz="4000" b="1" dirty="0" smtClean="0">
                <a:sym typeface="Wingdings" panose="05000000000000000000" pitchFamily="2" charset="2"/>
              </a:rPr>
              <a:t>12:15	(15 past 12)	12:45	(15 to 13)</a:t>
            </a:r>
          </a:p>
          <a:p>
            <a:r>
              <a:rPr lang="en-US" sz="4000" b="1" dirty="0" smtClean="0">
                <a:sym typeface="Wingdings" panose="05000000000000000000" pitchFamily="2" charset="2"/>
              </a:rPr>
              <a:t>12:20	(20 past 12)	12:50	(10 to 13)</a:t>
            </a:r>
          </a:p>
          <a:p>
            <a:r>
              <a:rPr lang="en-US" sz="4000" b="1" dirty="0" smtClean="0">
                <a:sym typeface="Wingdings" panose="05000000000000000000" pitchFamily="2" charset="2"/>
              </a:rPr>
              <a:t>12:25	(25 past 12)	12:55	(5 to 13)</a:t>
            </a:r>
          </a:p>
          <a:p>
            <a:r>
              <a:rPr lang="en-US" sz="4000" b="1" dirty="0" smtClean="0">
                <a:sym typeface="Wingdings" panose="05000000000000000000" pitchFamily="2" charset="2"/>
              </a:rPr>
              <a:t>12:30	(30 past 12)	12:57	(3 to 13)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xmlns="" val="271396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414337"/>
            <a:ext cx="10058400" cy="128587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	</a:t>
            </a:r>
            <a:r>
              <a:rPr lang="ru-RU" sz="3600" dirty="0" smtClean="0"/>
              <a:t>«ПОСЛЕ»</a:t>
            </a:r>
            <a:r>
              <a:rPr lang="ru-RU" dirty="0" smtClean="0"/>
              <a:t>				</a:t>
            </a:r>
            <a:r>
              <a:rPr lang="en-US" dirty="0" smtClean="0"/>
              <a:t>	</a:t>
            </a:r>
            <a:r>
              <a:rPr lang="ru-RU" sz="3600" dirty="0" smtClean="0"/>
              <a:t>«ДО»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/>
              <a:t>	  </a:t>
            </a:r>
            <a: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  <a:t>past</a:t>
            </a:r>
            <a:r>
              <a:rPr lang="en-US" dirty="0" smtClean="0"/>
              <a:t>				 	  </a:t>
            </a:r>
            <a: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  <a:t>to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71588" y="2043113"/>
            <a:ext cx="10329862" cy="4386262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13</a:t>
            </a:r>
            <a:r>
              <a:rPr lang="en-US" sz="4000" b="1" dirty="0" smtClean="0">
                <a:sym typeface="Wingdings" panose="05000000000000000000" pitchFamily="2" charset="2"/>
              </a:rPr>
              <a:t>:05  (5 past 13)		13:35	(25 to 14)</a:t>
            </a:r>
          </a:p>
          <a:p>
            <a:r>
              <a:rPr lang="en-US" sz="4000" b="1" dirty="0" smtClean="0">
                <a:sym typeface="Wingdings" panose="05000000000000000000" pitchFamily="2" charset="2"/>
              </a:rPr>
              <a:t>13:10	(10 past 13)	13:40	(20 to 14)</a:t>
            </a:r>
          </a:p>
          <a:p>
            <a:r>
              <a:rPr lang="en-US" sz="4000" b="1" dirty="0" smtClean="0">
                <a:sym typeface="Wingdings" panose="05000000000000000000" pitchFamily="2" charset="2"/>
              </a:rPr>
              <a:t>13:15	(15 past 13)	13:45	(15 to 14)</a:t>
            </a:r>
          </a:p>
          <a:p>
            <a:r>
              <a:rPr lang="en-US" sz="4000" b="1" dirty="0" smtClean="0">
                <a:sym typeface="Wingdings" panose="05000000000000000000" pitchFamily="2" charset="2"/>
              </a:rPr>
              <a:t>13:20	(20 past 13)	13:50	(10 to 14)</a:t>
            </a:r>
          </a:p>
          <a:p>
            <a:r>
              <a:rPr lang="en-US" sz="4000" b="1" dirty="0" smtClean="0">
                <a:sym typeface="Wingdings" panose="05000000000000000000" pitchFamily="2" charset="2"/>
              </a:rPr>
              <a:t>13:25	(25 past 13)	13:55	(5 to 14)</a:t>
            </a:r>
          </a:p>
          <a:p>
            <a:r>
              <a:rPr lang="en-US" sz="4000" b="1" dirty="0" smtClean="0">
                <a:sym typeface="Wingdings" panose="05000000000000000000" pitchFamily="2" charset="2"/>
              </a:rPr>
              <a:t>13:30	(30 past 13)	13:57	(3 to 14)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xmlns="" val="1313705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414337"/>
            <a:ext cx="10058400" cy="128587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	</a:t>
            </a:r>
            <a:r>
              <a:rPr lang="ru-RU" sz="3600" dirty="0" smtClean="0"/>
              <a:t>«ПОСЛЕ»</a:t>
            </a:r>
            <a:r>
              <a:rPr lang="ru-RU" dirty="0" smtClean="0"/>
              <a:t>				</a:t>
            </a:r>
            <a:r>
              <a:rPr lang="en-US" dirty="0" smtClean="0"/>
              <a:t>	</a:t>
            </a:r>
            <a:r>
              <a:rPr lang="ru-RU" sz="3600" dirty="0" smtClean="0"/>
              <a:t>«ДО»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/>
              <a:t>	  </a:t>
            </a:r>
            <a: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  <a:t>past</a:t>
            </a:r>
            <a:r>
              <a:rPr lang="en-US" dirty="0" smtClean="0"/>
              <a:t>				 	  </a:t>
            </a:r>
            <a: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  <a:t>to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71588" y="2043113"/>
            <a:ext cx="10329862" cy="4386262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14</a:t>
            </a:r>
            <a:r>
              <a:rPr lang="en-US" sz="4000" b="1" dirty="0" smtClean="0">
                <a:sym typeface="Wingdings" panose="05000000000000000000" pitchFamily="2" charset="2"/>
              </a:rPr>
              <a:t>:05  (5 past 14)		14:35	(25 to 15)</a:t>
            </a:r>
          </a:p>
          <a:p>
            <a:r>
              <a:rPr lang="en-US" sz="4000" b="1" dirty="0" smtClean="0">
                <a:sym typeface="Wingdings" panose="05000000000000000000" pitchFamily="2" charset="2"/>
              </a:rPr>
              <a:t>14:10	(10 past 14)	14:40	(20 to 15)</a:t>
            </a:r>
          </a:p>
          <a:p>
            <a:r>
              <a:rPr lang="en-US" sz="4000" b="1" dirty="0" smtClean="0">
                <a:sym typeface="Wingdings" panose="05000000000000000000" pitchFamily="2" charset="2"/>
              </a:rPr>
              <a:t>14:15	(15 past 14)	14:45	(15 to 15)</a:t>
            </a:r>
          </a:p>
          <a:p>
            <a:r>
              <a:rPr lang="en-US" sz="4000" b="1" dirty="0" smtClean="0">
                <a:sym typeface="Wingdings" panose="05000000000000000000" pitchFamily="2" charset="2"/>
              </a:rPr>
              <a:t>14:20	(20 past 14)	14:50	(10 to 15)</a:t>
            </a:r>
          </a:p>
          <a:p>
            <a:r>
              <a:rPr lang="en-US" sz="4000" b="1" dirty="0" smtClean="0">
                <a:sym typeface="Wingdings" panose="05000000000000000000" pitchFamily="2" charset="2"/>
              </a:rPr>
              <a:t>14:25	(25 past 14)	14:55	(5 to 15)</a:t>
            </a:r>
          </a:p>
          <a:p>
            <a:r>
              <a:rPr lang="en-US" sz="4000" b="1" dirty="0" smtClean="0">
                <a:sym typeface="Wingdings" panose="05000000000000000000" pitchFamily="2" charset="2"/>
              </a:rPr>
              <a:t>14:30	(30 past 14)	14:57	(3 to 15)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xmlns="" val="3119762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414337"/>
            <a:ext cx="10058400" cy="128587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	</a:t>
            </a:r>
            <a:r>
              <a:rPr lang="ru-RU" sz="3600" dirty="0" smtClean="0"/>
              <a:t>«ПОСЛЕ»</a:t>
            </a:r>
            <a:r>
              <a:rPr lang="ru-RU" dirty="0" smtClean="0"/>
              <a:t>				</a:t>
            </a:r>
            <a:r>
              <a:rPr lang="en-US" dirty="0" smtClean="0"/>
              <a:t>	</a:t>
            </a:r>
            <a:r>
              <a:rPr lang="ru-RU" sz="3600" dirty="0" smtClean="0"/>
              <a:t>«ДО»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/>
              <a:t>	  </a:t>
            </a:r>
            <a: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  <a:t>past</a:t>
            </a:r>
            <a:r>
              <a:rPr lang="en-US" dirty="0" smtClean="0"/>
              <a:t>				 	  </a:t>
            </a:r>
            <a: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  <a:t>to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71588" y="2043113"/>
            <a:ext cx="10329862" cy="4386262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17</a:t>
            </a:r>
            <a:r>
              <a:rPr lang="en-US" sz="4000" b="1" dirty="0" smtClean="0">
                <a:sym typeface="Wingdings" panose="05000000000000000000" pitchFamily="2" charset="2"/>
              </a:rPr>
              <a:t>:05  (5 past 17)		17:35	(25 to 18)</a:t>
            </a:r>
          </a:p>
          <a:p>
            <a:r>
              <a:rPr lang="en-US" sz="4000" b="1" dirty="0" smtClean="0">
                <a:sym typeface="Wingdings" panose="05000000000000000000" pitchFamily="2" charset="2"/>
              </a:rPr>
              <a:t>17:10	(10 past 17)	17:40	(20 to 18)</a:t>
            </a:r>
          </a:p>
          <a:p>
            <a:r>
              <a:rPr lang="en-US" sz="4000" b="1" dirty="0" smtClean="0">
                <a:sym typeface="Wingdings" panose="05000000000000000000" pitchFamily="2" charset="2"/>
              </a:rPr>
              <a:t>17:15	(15 past 17)	17:45	(15 to 18)</a:t>
            </a:r>
          </a:p>
          <a:p>
            <a:r>
              <a:rPr lang="en-US" sz="4000" b="1" dirty="0" smtClean="0">
                <a:sym typeface="Wingdings" panose="05000000000000000000" pitchFamily="2" charset="2"/>
              </a:rPr>
              <a:t>17:20	(20 past 17)	17:50	(10 to 18)</a:t>
            </a:r>
          </a:p>
          <a:p>
            <a:r>
              <a:rPr lang="en-US" sz="4000" b="1" dirty="0" smtClean="0">
                <a:sym typeface="Wingdings" panose="05000000000000000000" pitchFamily="2" charset="2"/>
              </a:rPr>
              <a:t>17:25	(25 past 17)	17:55	(5 to 18)</a:t>
            </a:r>
          </a:p>
          <a:p>
            <a:r>
              <a:rPr lang="en-US" sz="4000" b="1" dirty="0" smtClean="0">
                <a:sym typeface="Wingdings" panose="05000000000000000000" pitchFamily="2" charset="2"/>
              </a:rPr>
              <a:t>17:30	(30 past 17)	17:57	(3 to 18)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xmlns="" val="4061037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414337"/>
            <a:ext cx="10058400" cy="128587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	</a:t>
            </a:r>
            <a:r>
              <a:rPr lang="ru-RU" sz="3600" dirty="0" smtClean="0"/>
              <a:t>«ПОСЛЕ»</a:t>
            </a:r>
            <a:r>
              <a:rPr lang="ru-RU" dirty="0" smtClean="0"/>
              <a:t>				</a:t>
            </a:r>
            <a:r>
              <a:rPr lang="en-US" dirty="0" smtClean="0"/>
              <a:t>	</a:t>
            </a:r>
            <a:r>
              <a:rPr lang="ru-RU" sz="3600" dirty="0" smtClean="0"/>
              <a:t>«ДО»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/>
              <a:t>	  </a:t>
            </a:r>
            <a: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  <a:t>past</a:t>
            </a:r>
            <a:r>
              <a:rPr lang="en-US" dirty="0" smtClean="0"/>
              <a:t>				 	  </a:t>
            </a:r>
            <a: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  <a:t>to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71588" y="2043113"/>
            <a:ext cx="10329862" cy="4386262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ym typeface="Wingdings" panose="05000000000000000000" pitchFamily="2" charset="2"/>
              </a:rPr>
              <a:t>20:05  (5 past 20)		20:35	(25 to 21)</a:t>
            </a:r>
          </a:p>
          <a:p>
            <a:r>
              <a:rPr lang="en-US" sz="4000" b="1" dirty="0" smtClean="0">
                <a:sym typeface="Wingdings" panose="05000000000000000000" pitchFamily="2" charset="2"/>
              </a:rPr>
              <a:t>20:10	(10 past 20)	20:40	(20 to 21)</a:t>
            </a:r>
          </a:p>
          <a:p>
            <a:r>
              <a:rPr lang="en-US" sz="4000" b="1" dirty="0" smtClean="0">
                <a:sym typeface="Wingdings" panose="05000000000000000000" pitchFamily="2" charset="2"/>
              </a:rPr>
              <a:t>20:15	(15 past 20)	20:45	(15 to 21)</a:t>
            </a:r>
          </a:p>
          <a:p>
            <a:r>
              <a:rPr lang="en-US" sz="4000" b="1" dirty="0" smtClean="0">
                <a:sym typeface="Wingdings" panose="05000000000000000000" pitchFamily="2" charset="2"/>
              </a:rPr>
              <a:t>20:20	(20 past 20)	20:50	(10 to 21)</a:t>
            </a:r>
          </a:p>
          <a:p>
            <a:r>
              <a:rPr lang="en-US" sz="4000" b="1" dirty="0" smtClean="0">
                <a:sym typeface="Wingdings" panose="05000000000000000000" pitchFamily="2" charset="2"/>
              </a:rPr>
              <a:t>20:25	(25 past 20)	20:55	(5 to 21)</a:t>
            </a:r>
          </a:p>
          <a:p>
            <a:r>
              <a:rPr lang="en-US" sz="4000" b="1" dirty="0" smtClean="0">
                <a:sym typeface="Wingdings" panose="05000000000000000000" pitchFamily="2" charset="2"/>
              </a:rPr>
              <a:t>20:30	(30 past 20)	20:57	(3 </a:t>
            </a:r>
            <a:r>
              <a:rPr lang="en-US" sz="4000" b="1" smtClean="0">
                <a:sym typeface="Wingdings" panose="05000000000000000000" pitchFamily="2" charset="2"/>
              </a:rPr>
              <a:t>to 21)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xmlns="" val="1457960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Савон</Template>
  <TotalTime>26</TotalTime>
  <Words>67</Words>
  <Application>Microsoft Office PowerPoint</Application>
  <PresentationFormat>Произвольный</PresentationFormat>
  <Paragraphs>56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Savon</vt:lpstr>
      <vt:lpstr>THE TIME</vt:lpstr>
      <vt:lpstr>Слайд 2</vt:lpstr>
      <vt:lpstr> «ПОСЛЕ»     «ДО»    past        to</vt:lpstr>
      <vt:lpstr> «ПОСЛЕ»     «ДО»    past        to</vt:lpstr>
      <vt:lpstr> «ПОСЛЕ»     «ДО»    past        to</vt:lpstr>
      <vt:lpstr> «ПОСЛЕ»     «ДО»    past        to</vt:lpstr>
      <vt:lpstr> «ПОСЛЕ»     «ДО»    past        to</vt:lpstr>
      <vt:lpstr> «ПОСЛЕ»     «ДО»    past        to</vt:lpstr>
      <vt:lpstr> «ПОСЛЕ»     «ДО»    past        to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TIME</dc:title>
  <dc:creator>Хозяйка</dc:creator>
  <cp:lastModifiedBy>1</cp:lastModifiedBy>
  <cp:revision>4</cp:revision>
  <dcterms:created xsi:type="dcterms:W3CDTF">2015-02-01T18:42:17Z</dcterms:created>
  <dcterms:modified xsi:type="dcterms:W3CDTF">2020-01-09T17:16:48Z</dcterms:modified>
</cp:coreProperties>
</file>