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692696"/>
            <a:ext cx="6910536" cy="1584176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Структурное подразделение «Детский сад «Солнышко»</a:t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 ГБОУ ООШ с.Старая Ивановка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780928"/>
            <a:ext cx="6172200" cy="3593994"/>
          </a:xfrm>
        </p:spPr>
        <p:txBody>
          <a:bodyPr/>
          <a:lstStyle/>
          <a:p>
            <a:pPr algn="ctr"/>
            <a:r>
              <a:rPr lang="ru-RU" sz="3200" dirty="0" smtClean="0"/>
              <a:t>Конкурс ко Дню птиц 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dirty="0" smtClean="0">
                <a:solidFill>
                  <a:srgbClr val="C00000"/>
                </a:solidFill>
              </a:rPr>
              <a:t>«Не оставим без дворца ни синицу, ни скворца!» </a:t>
            </a:r>
          </a:p>
          <a:p>
            <a:pPr algn="ctr"/>
            <a:r>
              <a:rPr lang="ru-RU" sz="3200" i="1" dirty="0" smtClean="0">
                <a:solidFill>
                  <a:srgbClr val="0070C0"/>
                </a:solidFill>
              </a:rPr>
              <a:t>Номинация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«Птичий базар»</a:t>
            </a:r>
          </a:p>
          <a:p>
            <a:pPr algn="r"/>
            <a:r>
              <a:rPr lang="ru-RU" dirty="0" smtClean="0"/>
              <a:t>Подготовила воспитатель </a:t>
            </a:r>
          </a:p>
          <a:p>
            <a:pPr algn="r"/>
            <a:r>
              <a:rPr lang="ru-RU" dirty="0" smtClean="0"/>
              <a:t>Данилова Нина Викторовна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Аисты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из бумаги, палочек для сока, брошенное гнездо птицы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9218" name="Picture 2" descr="E:\фото день птиц и жаворонки\IMG_648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63390" y="1600201"/>
            <a:ext cx="3655219" cy="41330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27784" y="5949280"/>
            <a:ext cx="3342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Данилова Нина Викторовна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Лебедь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из использованной </a:t>
            </a:r>
            <a:r>
              <a:rPr lang="ru-RU" dirty="0" err="1" smtClean="0">
                <a:solidFill>
                  <a:schemeClr val="tx1"/>
                </a:solidFill>
              </a:rPr>
              <a:t>фальги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42" name="Picture 2" descr="E:\фото день птиц и жаворонки\IMG_649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1700808"/>
            <a:ext cx="6498167" cy="429756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923928" y="6453336"/>
            <a:ext cx="3342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Данилова Нина Викторовна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Птичка певчая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из соленого теста и </a:t>
            </a:r>
            <a:r>
              <a:rPr lang="ru-RU" smtClean="0">
                <a:solidFill>
                  <a:schemeClr val="tx1"/>
                </a:solidFill>
              </a:rPr>
              <a:t>старой рамки</a:t>
            </a:r>
            <a:br>
              <a:rPr lang="ru-RU" smtClean="0">
                <a:solidFill>
                  <a:schemeClr val="tx1"/>
                </a:solidFill>
              </a:rPr>
            </a:br>
            <a:r>
              <a:rPr lang="ru-RU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для фотографии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1266" name="Picture 2" descr="E:\фото день птиц и жаворонки\IMG_656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63391" y="1600200"/>
            <a:ext cx="3288730" cy="438497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03848" y="6381328"/>
            <a:ext cx="2686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Мураткин</a:t>
            </a:r>
            <a:r>
              <a:rPr lang="ru-RU" dirty="0" smtClean="0"/>
              <a:t> Коля 4 года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Птички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из картона и цветной бумаги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2290" name="Picture 2" descr="E:\фото день птиц и жаворонки\IMG_658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41916" y="1600201"/>
            <a:ext cx="6498167" cy="427707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91880" y="6237312"/>
            <a:ext cx="335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Воспитанники детского сада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Спасибо за внимание!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13314" name="Picture 2" descr="E:\фото день птиц и жаворонки\IMG_649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41916" y="1600200"/>
            <a:ext cx="6498167" cy="4873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Лебединая семья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из использованной бумаги для печати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 descr="E:\фото день птиц и жаворонки\IMG_657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1556792"/>
            <a:ext cx="3655219" cy="4873625"/>
          </a:xfrm>
          <a:prstGeom prst="rect">
            <a:avLst/>
          </a:prstGeom>
          <a:noFill/>
        </p:spPr>
      </p:pic>
      <p:pic>
        <p:nvPicPr>
          <p:cNvPr id="1027" name="Picture 3" descr="E:\фото день птиц и жаворонки\IMG_6577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2204864"/>
            <a:ext cx="4139951" cy="3104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Птички  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из ниток и газет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2050" name="Picture 2" descr="E:\фото день птиц и жаворонки\IMG_646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41917" y="2132855"/>
            <a:ext cx="3846107" cy="240363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91880" y="5805264"/>
            <a:ext cx="2404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Ермаков Коля 6 лет</a:t>
            </a:r>
            <a:endParaRPr lang="ru-RU" dirty="0"/>
          </a:p>
        </p:txBody>
      </p:sp>
      <p:pic>
        <p:nvPicPr>
          <p:cNvPr id="2051" name="Picture 3" descr="E:\фото день птиц и жаворонки\IMG_6486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364088" y="2132856"/>
            <a:ext cx="3227851" cy="24208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Голуби</a:t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из использованной бумаги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E:\фото день птиц и жаворонки\IMG_646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41916" y="1600201"/>
            <a:ext cx="6498167" cy="377301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59832" y="5733256"/>
            <a:ext cx="3342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Данилова Нина Викторовна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Курица с цыплятами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из цветной бумаги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098" name="Picture 2" descr="E:\фото день птиц и жаворонки\IMG_647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63390" y="1600201"/>
            <a:ext cx="3655219" cy="434908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75856" y="6165304"/>
            <a:ext cx="335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Воспитанники детского сада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Белый лебедь 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из бумаги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122" name="Picture 2" descr="E:\фото день птиц и жаворонки\IMG_647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41916" y="1600200"/>
            <a:ext cx="6498167" cy="413305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491880" y="6165304"/>
            <a:ext cx="2319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Осипов Костя 7 лет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Лебеди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из природного и бросового материала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146" name="Picture 2" descr="E:\фото день птиц и жаворонки\IMG_647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63390" y="1600201"/>
            <a:ext cx="3655219" cy="41330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15816" y="6021288"/>
            <a:ext cx="33137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Исмагилова Ангелина 7 лет</a:t>
            </a:r>
          </a:p>
          <a:p>
            <a:r>
              <a:rPr lang="ru-RU" dirty="0" smtClean="0"/>
              <a:t>Исмагилова Настя 4года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Сова и павлин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из коробки и бумаги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 descr="E:\фото день птиц и жаворонки\IMG_648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363390" y="1600201"/>
            <a:ext cx="3655219" cy="413305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139952" y="6093296"/>
            <a:ext cx="2598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Жилюнов</a:t>
            </a:r>
            <a:r>
              <a:rPr lang="ru-RU" dirty="0" smtClean="0"/>
              <a:t> Вова 4 года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Жар- птица и птичка в клетке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из глины и бумаги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194" name="Picture 2" descr="E:\фото день птиц и жаворонки\IMG_648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41916" y="1600201"/>
            <a:ext cx="6498167" cy="391703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907704" y="5949280"/>
            <a:ext cx="31710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Камалтдинова</a:t>
            </a:r>
            <a:r>
              <a:rPr lang="ru-RU" dirty="0" smtClean="0"/>
              <a:t> Алина 6лет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20</TotalTime>
  <Words>81</Words>
  <Application>Microsoft Office PowerPoint</Application>
  <PresentationFormat>Экран (4:3)</PresentationFormat>
  <Paragraphs>30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Структурное подразделение «Детский сад «Солнышко»  ГБОУ ООШ с.Старая Ивановка</vt:lpstr>
      <vt:lpstr>Лебединая семья  из использованной бумаги для печати</vt:lpstr>
      <vt:lpstr>Птички   из ниток и газет</vt:lpstr>
      <vt:lpstr>Голуби из использованной бумаги</vt:lpstr>
      <vt:lpstr>Курица с цыплятами из цветной бумаги</vt:lpstr>
      <vt:lpstr>Белый лебедь  из бумаги</vt:lpstr>
      <vt:lpstr>Лебеди из природного и бросового материала</vt:lpstr>
      <vt:lpstr>Сова и павлин из коробки и бумаги</vt:lpstr>
      <vt:lpstr>Жар- птица и птичка в клетке из глины и бумаги</vt:lpstr>
      <vt:lpstr>Аисты  из бумаги, палочек для сока, брошенное гнездо птицы</vt:lpstr>
      <vt:lpstr>Лебедь из использованной фальги</vt:lpstr>
      <vt:lpstr>Птичка певчая из соленого теста и старой рамки  для фотографии</vt:lpstr>
      <vt:lpstr>Птички из картона и цветной бумаги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Структурное подразделение «Детский сад «Солнышко»  ГБОУ ООШ с.Старая Ивановка</dc:title>
  <dc:creator>Данилова Н.В.</dc:creator>
  <cp:lastModifiedBy>user</cp:lastModifiedBy>
  <cp:revision>6</cp:revision>
  <dcterms:created xsi:type="dcterms:W3CDTF">2017-04-02T08:37:55Z</dcterms:created>
  <dcterms:modified xsi:type="dcterms:W3CDTF">2020-01-09T09:53:35Z</dcterms:modified>
</cp:coreProperties>
</file>