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2AD24-EB0A-4209-9543-FA8FD36A507E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95DA7-5870-4493-A1A2-3C3C3698BA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images/search?text=&amp;from=tabbar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d1f5b0be2403fc1bf89a755b1ecd1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8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d1f5b0be2403fc1bf89a755b1ecd1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144"/>
            <a:ext cx="9144000" cy="6848856"/>
          </a:xfrm>
          <a:prstGeom prst="rect">
            <a:avLst/>
          </a:prstGeom>
        </p:spPr>
      </p:pic>
      <p:pic>
        <p:nvPicPr>
          <p:cNvPr id="3" name="Рисунок 2" descr="3a96a352baa628caf471d131048840a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076056" y="2060848"/>
            <a:ext cx="2520280" cy="205516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75 0.09028 C -0.0243 0.1713 -0.00469 0.25255 -0.05712 0.2713 C -0.10955 0.29005 -0.30798 0.25972 -0.35885 0.20347 C -0.40972 0.14722 -0.36198 -0.02199 -0.36267 -0.06574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400" y="2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d1f5b0be2403fc1bf89a755b1ecd1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8856"/>
          </a:xfrm>
          <a:prstGeom prst="rect">
            <a:avLst/>
          </a:prstGeom>
        </p:spPr>
      </p:pic>
      <p:pic>
        <p:nvPicPr>
          <p:cNvPr id="3" name="Рисунок 2" descr="3a96a352baa628caf471d131048840a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35696" y="1556792"/>
            <a:ext cx="2520280" cy="2055165"/>
          </a:xfrm>
          <a:prstGeom prst="rect">
            <a:avLst/>
          </a:prstGeom>
        </p:spPr>
      </p:pic>
      <p:pic>
        <p:nvPicPr>
          <p:cNvPr id="4" name="Рисунок 3" descr="a8e96187ba54e1c08086568e9ade1c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00192" y="2435649"/>
            <a:ext cx="1656184" cy="18692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25 0.08217 C -0.11041 0.20347 -0.10833 0.32476 -0.1776 0.33518 C -0.24687 0.3456 -0.47013 0.17731 -0.52864 0.14513 " pathEditMode="relative" rAng="0" ptsTypes="a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00" y="1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d1f5b0be2403fc1bf89a755b1ecd1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48856"/>
          </a:xfrm>
          <a:prstGeom prst="rect">
            <a:avLst/>
          </a:prstGeom>
        </p:spPr>
      </p:pic>
      <p:pic>
        <p:nvPicPr>
          <p:cNvPr id="3" name="Рисунок 2" descr="3a96a352baa628caf471d131048840a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835696" y="1556792"/>
            <a:ext cx="2520280" cy="2055165"/>
          </a:xfrm>
          <a:prstGeom prst="rect">
            <a:avLst/>
          </a:prstGeom>
        </p:spPr>
      </p:pic>
      <p:pic>
        <p:nvPicPr>
          <p:cNvPr id="4" name="Рисунок 3" descr="a8e96187ba54e1c08086568e9ade1c2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31640" y="3356992"/>
            <a:ext cx="1656184" cy="1869282"/>
          </a:xfrm>
          <a:prstGeom prst="rect">
            <a:avLst/>
          </a:prstGeom>
        </p:spPr>
      </p:pic>
      <p:pic>
        <p:nvPicPr>
          <p:cNvPr id="6" name="Рисунок 5" descr="kisspng-chicken-duck-clip-art-chick-5a90ccaa450ff6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5868144" y="3212976"/>
            <a:ext cx="1642816" cy="10221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093 0.0875 C -0.05434 0.19907 -0.09774 0.31064 -0.15052 0.31273 C -0.20329 0.31481 -0.296 0.13842 -0.32795 0.10023 C -0.35989 0.06203 -0.35104 0.07291 -0.34201 0.08379 " pathEditMode="relative" rAng="0" ptsTypes="aa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400" y="10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2D05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mall-lake-with-reeds-in-cartoon-style-vector-1378040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5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Группа 6"/>
          <p:cNvGrpSpPr/>
          <p:nvPr/>
        </p:nvGrpSpPr>
        <p:grpSpPr>
          <a:xfrm>
            <a:off x="2176267" y="700830"/>
            <a:ext cx="6356173" cy="2800178"/>
            <a:chOff x="1547664" y="1556792"/>
            <a:chExt cx="6356173" cy="2800178"/>
          </a:xfrm>
        </p:grpSpPr>
        <p:pic>
          <p:nvPicPr>
            <p:cNvPr id="3" name="Рисунок 2" descr="acd076dff12e64ff842f8cd89e07eb05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004048" y="1556792"/>
              <a:ext cx="2899789" cy="2800178"/>
            </a:xfrm>
            <a:prstGeom prst="rect">
              <a:avLst/>
            </a:prstGeom>
          </p:spPr>
        </p:pic>
        <p:pic>
          <p:nvPicPr>
            <p:cNvPr id="4" name="Рисунок 3" descr="scrn_big_1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3923928" y="2636912"/>
              <a:ext cx="1264291" cy="1419498"/>
            </a:xfrm>
            <a:prstGeom prst="rect">
              <a:avLst/>
            </a:prstGeom>
          </p:spPr>
        </p:pic>
        <p:pic>
          <p:nvPicPr>
            <p:cNvPr id="5" name="Рисунок 4" descr="scrn_big_1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2771800" y="2708920"/>
              <a:ext cx="1264291" cy="1419498"/>
            </a:xfrm>
            <a:prstGeom prst="rect">
              <a:avLst/>
            </a:prstGeom>
          </p:spPr>
        </p:pic>
        <p:pic>
          <p:nvPicPr>
            <p:cNvPr id="6" name="Рисунок 5" descr="scrn_big_1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flipH="1">
              <a:off x="1547664" y="2780928"/>
              <a:ext cx="1264291" cy="141949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4861 0.26181 C -0.11493 0.18125 -0.06389 0.13079 -0.00729 0.13079 C 0.04948 0.13079 0.10052 0.18125 0.1349 0.26181 C 0.10052 0.34236 0.04948 0.39329 -0.00729 0.39329 C -0.06389 0.39329 -0.11493 0.34236 -0.14861 0.26181 Z " pathEditMode="relative" rAng="0" ptsTypes="fffff"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d1f5b0be2403fc1bf89a755b1ecd1a2.jpg"/>
          <p:cNvPicPr>
            <a:picLocks noChangeAspect="1"/>
          </p:cNvPicPr>
          <p:nvPr/>
        </p:nvPicPr>
        <p:blipFill>
          <a:blip r:embed="rId2" cstate="print"/>
          <a:srcRect t="33463" r="33463"/>
          <a:stretch>
            <a:fillRect/>
          </a:stretch>
        </p:blipFill>
        <p:spPr>
          <a:xfrm>
            <a:off x="0" y="-27384"/>
            <a:ext cx="9144000" cy="6848856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4644008" y="316494"/>
            <a:ext cx="4536504" cy="4552666"/>
            <a:chOff x="3995936" y="260648"/>
            <a:chExt cx="4536504" cy="4552666"/>
          </a:xfrm>
        </p:grpSpPr>
        <p:pic>
          <p:nvPicPr>
            <p:cNvPr id="9" name="Рисунок 8" descr="1f0ddf4822c6047d8e80b2a42c240901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995936" y="260648"/>
              <a:ext cx="3029581" cy="4274790"/>
            </a:xfrm>
            <a:prstGeom prst="rect">
              <a:avLst/>
            </a:prstGeom>
          </p:spPr>
        </p:pic>
        <p:pic>
          <p:nvPicPr>
            <p:cNvPr id="3" name="Рисунок 2" descr="197914241_226be1d9dd8fd381dd7fe653956565f0_800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2662"/>
            <a:stretch>
              <a:fillRect/>
            </a:stretch>
          </p:blipFill>
          <p:spPr>
            <a:xfrm>
              <a:off x="5436096" y="548680"/>
              <a:ext cx="3096344" cy="4264634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-0.25 7.40741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00"/>
            </a:gs>
            <a:gs pos="52000">
              <a:schemeClr val="accent1">
                <a:lumMod val="45000"/>
                <a:lumOff val="55000"/>
              </a:schemeClr>
            </a:gs>
            <a:gs pos="52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780928"/>
            <a:ext cx="7200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Источники:</a:t>
            </a:r>
          </a:p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1.Яндекс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Картинки:[Электронный ресурс]: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://yandex.ru/</a:t>
            </a:r>
            <a:r>
              <a:rPr lang="ru-RU" u="sng" dirty="0" err="1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images</a:t>
            </a:r>
            <a:r>
              <a:rPr lang="ru-RU" u="sng" dirty="0">
                <a:solidFill>
                  <a:srgbClr val="0000FF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3238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13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СТерховы</dc:creator>
  <cp:lastModifiedBy>Work-1</cp:lastModifiedBy>
  <cp:revision>10</cp:revision>
  <dcterms:created xsi:type="dcterms:W3CDTF">2019-11-03T05:59:10Z</dcterms:created>
  <dcterms:modified xsi:type="dcterms:W3CDTF">2019-11-13T12:39:38Z</dcterms:modified>
</cp:coreProperties>
</file>