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43B78F5-9971-4BC4-9DE0-CEE3743BCC48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82A2F6B-B235-43F7-9164-D7688CAEDB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Растения в интерьере жилого дома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Творческий проект</a:t>
            </a:r>
          </a:p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55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Выбор конкретного растения.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/>
              <a:t>Окно нашей гостиной выходит на </a:t>
            </a:r>
            <a:r>
              <a:rPr lang="ru-RU" dirty="0" smtClean="0"/>
              <a:t>запад , </a:t>
            </a:r>
            <a:r>
              <a:rPr lang="ru-RU" dirty="0"/>
              <a:t>солнца </a:t>
            </a:r>
            <a:r>
              <a:rPr lang="ru-RU" dirty="0" smtClean="0"/>
              <a:t>там бывает мало , только во второй половине дня , света </a:t>
            </a:r>
            <a:r>
              <a:rPr lang="ru-RU" dirty="0"/>
              <a:t>в комнате </a:t>
            </a:r>
            <a:r>
              <a:rPr lang="ru-RU" dirty="0" smtClean="0"/>
              <a:t>не много</a:t>
            </a:r>
            <a:r>
              <a:rPr lang="ru-RU" dirty="0"/>
              <a:t>. Все это позволяет выбрать </a:t>
            </a:r>
            <a:r>
              <a:rPr lang="ru-RU" dirty="0" smtClean="0"/>
              <a:t>теневыносливое </a:t>
            </a:r>
            <a:r>
              <a:rPr lang="ru-RU" dirty="0"/>
              <a:t>растение.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079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490" y="692696"/>
            <a:ext cx="7024744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1"/>
            <a:ext cx="6777317" cy="1440160"/>
          </a:xfrm>
        </p:spPr>
        <p:txBody>
          <a:bodyPr/>
          <a:lstStyle/>
          <a:p>
            <a:r>
              <a:rPr lang="ru-RU" dirty="0"/>
              <a:t>Мои исследования показали, что этим требованиям </a:t>
            </a:r>
            <a:r>
              <a:rPr lang="ru-RU" dirty="0" smtClean="0"/>
              <a:t>отвечает антуриум 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818" y="2348880"/>
            <a:ext cx="3960440" cy="279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060848"/>
            <a:ext cx="2808313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46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Условия содержания растения.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137241" cy="4536504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 smtClean="0"/>
              <a:t>Из интернета </a:t>
            </a:r>
            <a:r>
              <a:rPr lang="ru-RU" dirty="0"/>
              <a:t>я узнала </a:t>
            </a:r>
            <a:r>
              <a:rPr lang="ru-RU" dirty="0" smtClean="0"/>
              <a:t>, что это </a:t>
            </a:r>
            <a:r>
              <a:rPr lang="ru-RU" dirty="0"/>
              <a:t>род вечнозелёных растений семейства </a:t>
            </a:r>
            <a:r>
              <a:rPr lang="ru-RU" dirty="0" err="1" smtClean="0"/>
              <a:t>Ароидные</a:t>
            </a:r>
            <a:r>
              <a:rPr lang="ru-RU" dirty="0"/>
              <a:t>.</a:t>
            </a:r>
          </a:p>
          <a:p>
            <a:pPr marL="68580" indent="0">
              <a:buNone/>
            </a:pPr>
            <a:r>
              <a:rPr lang="ru-RU" dirty="0"/>
              <a:t>Латинское название рода образовано от древнегреческих слов, означающих «цветок» и «хвост». Родина антуриума – влажные тропические леса</a:t>
            </a:r>
          </a:p>
          <a:p>
            <a:pPr marL="68580" indent="0">
              <a:buNone/>
            </a:pPr>
            <a:r>
              <a:rPr lang="ru-RU" dirty="0"/>
              <a:t>И</a:t>
            </a:r>
            <a:r>
              <a:rPr lang="ru-RU" dirty="0" smtClean="0"/>
              <a:t>меет </a:t>
            </a:r>
            <a:r>
              <a:rPr lang="ru-RU" dirty="0"/>
              <a:t>большие широкие листья с темно-зеленым окрасом и необычный цветок. Все дело в его форме. На первый взгляд кажется, что он насыщенный, красный, но на само деле это лист. А вот цветок – это желтый початок, что находится над ним. </a:t>
            </a:r>
          </a:p>
        </p:txBody>
      </p:sp>
    </p:spTree>
    <p:extLst>
      <p:ext uri="{BB962C8B-B14F-4D97-AF65-F5344CB8AC3E}">
        <p14:creationId xmlns:p14="http://schemas.microsoft.com/office/powerpoint/2010/main" val="170945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14401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96752"/>
            <a:ext cx="7488832" cy="4608512"/>
          </a:xfrm>
        </p:spPr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dirty="0"/>
              <a:t>Антуриум отлично приспосабливается к комнатной температуре. В тёплое время года оптимальной для него будет температура 20-25°C. Зимой будет достаточно </a:t>
            </a:r>
            <a:r>
              <a:rPr lang="ru-RU" dirty="0" smtClean="0"/>
              <a:t>16-18°C. Довольно </a:t>
            </a:r>
            <a:r>
              <a:rPr lang="ru-RU" dirty="0"/>
              <a:t>требовательны к поливу. Им нужен обильный полив. </a:t>
            </a:r>
            <a:endParaRPr lang="ru-RU" dirty="0" smtClean="0"/>
          </a:p>
          <a:p>
            <a:pPr marL="68580" indent="0">
              <a:buNone/>
            </a:pPr>
            <a:r>
              <a:rPr lang="ru-RU" dirty="0"/>
              <a:t>Нельзя, чтобы вода попадала на листья, иначе они покроются белым известковым налётом. </a:t>
            </a:r>
            <a:endParaRPr lang="ru-RU" dirty="0" smtClean="0"/>
          </a:p>
          <a:p>
            <a:pPr marL="68580" indent="0">
              <a:buNone/>
            </a:pPr>
            <a:r>
              <a:rPr lang="ru-RU" dirty="0"/>
              <a:t>Антуриум подкармливают весной и летом. </a:t>
            </a:r>
            <a:r>
              <a:rPr lang="ru-RU" dirty="0" smtClean="0"/>
              <a:t>Подкорму </a:t>
            </a:r>
            <a:r>
              <a:rPr lang="ru-RU" dirty="0"/>
              <a:t>производят два раза в месяц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r>
              <a:rPr lang="ru-RU" dirty="0"/>
              <a:t>Чтобы растение хорошо росло и радовало своим цветением, его нужно постоянно пересаживать, добавляя в горшок свежую земляную смесь.</a:t>
            </a:r>
          </a:p>
        </p:txBody>
      </p:sp>
    </p:spTree>
    <p:extLst>
      <p:ext uri="{BB962C8B-B14F-4D97-AF65-F5344CB8AC3E}">
        <p14:creationId xmlns:p14="http://schemas.microsoft.com/office/powerpoint/2010/main" val="423160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68580" indent="0">
              <a:buNone/>
            </a:pPr>
            <a:r>
              <a:rPr lang="ru-RU" dirty="0" smtClean="0"/>
              <a:t>Размножение.</a:t>
            </a:r>
          </a:p>
          <a:p>
            <a:pPr marL="68580" indent="0">
              <a:buNone/>
            </a:pPr>
            <a:r>
              <a:rPr lang="ru-RU" dirty="0" smtClean="0"/>
              <a:t>Антуриум </a:t>
            </a:r>
            <a:r>
              <a:rPr lang="ru-RU" dirty="0"/>
              <a:t>размножают несколькими способами. Проще всего это сделать при помощи «деток» и деления разросшихся растений. Разделённые растения помещают в отдельные горшки. Поливать их нужно очень аккуратно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r>
              <a:rPr lang="ru-RU" dirty="0"/>
              <a:t>В некоторых случаях антуриум размножают семенами. 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Болеет и поражается вредителями редко.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05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Вывод:</a:t>
            </a:r>
            <a:endParaRPr lang="ru-RU" dirty="0"/>
          </a:p>
          <a:p>
            <a:endParaRPr lang="ru-RU" dirty="0"/>
          </a:p>
          <a:p>
            <a:pPr marL="68580" indent="0">
              <a:buNone/>
            </a:pPr>
            <a:r>
              <a:rPr lang="ru-RU" dirty="0" smtClean="0"/>
              <a:t>Антуриум </a:t>
            </a:r>
            <a:r>
              <a:rPr lang="ru-RU" dirty="0"/>
              <a:t>полностью подходит к условиям нашей гостиной. </a:t>
            </a:r>
            <a:r>
              <a:rPr lang="ru-RU" dirty="0" smtClean="0"/>
              <a:t>Я решила купить цветок в цветочном магазине.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58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Самооценка и </a:t>
            </a:r>
            <a:r>
              <a:rPr lang="ru-RU" dirty="0" smtClean="0"/>
              <a:t>оценка:</a:t>
            </a:r>
            <a:endParaRPr lang="ru-RU" dirty="0"/>
          </a:p>
          <a:p>
            <a:endParaRPr lang="ru-RU" dirty="0"/>
          </a:p>
          <a:p>
            <a:pPr marL="68580" indent="0">
              <a:buNone/>
            </a:pPr>
            <a:r>
              <a:rPr lang="ru-RU" dirty="0"/>
              <a:t>Мне понравилось читать о комнатных растениях и узнавать об их многообразии и особенностях. </a:t>
            </a:r>
            <a:r>
              <a:rPr lang="ru-RU" dirty="0" smtClean="0"/>
              <a:t>Мама сказала, </a:t>
            </a:r>
            <a:r>
              <a:rPr lang="ru-RU" dirty="0"/>
              <a:t>что я не ошиблась с выбором. Теперь все зависит от правильного ухода</a:t>
            </a:r>
            <a:r>
              <a:rPr lang="ru-RU" dirty="0" smtClean="0"/>
              <a:t>.</a:t>
            </a:r>
          </a:p>
          <a:p>
            <a:pPr marL="68580" indent="0">
              <a:buNone/>
            </a:pPr>
            <a:r>
              <a:rPr lang="ru-RU" dirty="0"/>
              <a:t>Надеюсь, что в дальнейшем мои растения будут выглядеть на подоконнике также, как на фотографиях в учебнике и Интернете.</a:t>
            </a:r>
          </a:p>
          <a:p>
            <a:pPr marL="6858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842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5400600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42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024744" cy="1143000"/>
          </a:xfrm>
        </p:spPr>
        <p:txBody>
          <a:bodyPr/>
          <a:lstStyle/>
          <a:p>
            <a:r>
              <a:rPr lang="ru-RU" dirty="0" smtClean="0"/>
              <a:t>Проблемная ситуация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7065233" cy="427583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 smtClean="0"/>
              <a:t>Недавно в гостиной закончился ремонт. Появилась новая мебель и широкий подоконник. </a:t>
            </a:r>
            <a:r>
              <a:rPr lang="ru-RU" dirty="0"/>
              <a:t>На уроках технологии я узнала много нового об использовании растений в интерьере (</a:t>
            </a:r>
            <a:r>
              <a:rPr lang="ru-RU" dirty="0" err="1"/>
              <a:t>фитодизайне</a:t>
            </a:r>
            <a:r>
              <a:rPr lang="ru-RU" dirty="0"/>
              <a:t>) и решила попробовать себя в роли </a:t>
            </a:r>
            <a:r>
              <a:rPr lang="ru-RU" dirty="0" err="1"/>
              <a:t>фитодизайнера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095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490" y="980728"/>
            <a:ext cx="7024744" cy="4693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6993225" cy="4491861"/>
          </a:xfrm>
        </p:spPr>
        <p:txBody>
          <a:bodyPr>
            <a:normAutofit fontScale="85000" lnSpcReduction="10000"/>
          </a:bodyPr>
          <a:lstStyle/>
          <a:p>
            <a:pPr marL="68580" indent="0">
              <a:buNone/>
            </a:pPr>
            <a:r>
              <a:rPr lang="ru-RU" dirty="0" smtClean="0"/>
              <a:t>   Задачи </a:t>
            </a:r>
            <a:r>
              <a:rPr lang="ru-RU" dirty="0"/>
              <a:t>проекта:</a:t>
            </a:r>
          </a:p>
          <a:p>
            <a:endParaRPr lang="ru-RU" dirty="0"/>
          </a:p>
          <a:p>
            <a:r>
              <a:rPr lang="ru-RU" dirty="0"/>
              <a:t>узнать в Интернете, где можно приобрести комнатные растения.</a:t>
            </a:r>
          </a:p>
          <a:p>
            <a:r>
              <a:rPr lang="ru-RU" dirty="0"/>
              <a:t>подобрать несколько растений с целью их дальнейшего приобретения, узнать их биологические названия.</a:t>
            </a:r>
          </a:p>
          <a:p>
            <a:r>
              <a:rPr lang="ru-RU" dirty="0"/>
              <a:t>ознакомиться с помощью интернет – ресурсов с технологиями выращивания этих растений.</a:t>
            </a:r>
          </a:p>
          <a:p>
            <a:r>
              <a:rPr lang="ru-RU" dirty="0"/>
              <a:t>выбрать из изученных растений одно, наиболее подходящее для условий нашего дома.</a:t>
            </a:r>
          </a:p>
          <a:p>
            <a:r>
              <a:rPr lang="ru-RU" dirty="0"/>
              <a:t>использовать данные моего исследования для дальнейшего ухода за растением.</a:t>
            </a:r>
          </a:p>
        </p:txBody>
      </p:sp>
    </p:spTree>
    <p:extLst>
      <p:ext uri="{BB962C8B-B14F-4D97-AF65-F5344CB8AC3E}">
        <p14:creationId xmlns:p14="http://schemas.microsoft.com/office/powerpoint/2010/main" val="392147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168642" cy="1477968"/>
          </a:xfrm>
        </p:spPr>
        <p:txBody>
          <a:bodyPr>
            <a:noAutofit/>
          </a:bodyPr>
          <a:lstStyle/>
          <a:p>
            <a:r>
              <a:rPr lang="ru-RU" dirty="0" smtClean="0"/>
              <a:t>Исследование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1988840"/>
            <a:ext cx="4680636" cy="417646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Я побывала в цветочном магазине. Разнообразие красивых растений меня поразило. Есть и </a:t>
            </a:r>
            <a:r>
              <a:rPr lang="ru-RU" dirty="0" err="1"/>
              <a:t>декоративноцветущие</a:t>
            </a:r>
            <a:r>
              <a:rPr lang="ru-RU" dirty="0"/>
              <a:t>:</a:t>
            </a:r>
          </a:p>
          <a:p>
            <a:pPr marL="68580" indent="0">
              <a:buNone/>
            </a:pPr>
            <a:r>
              <a:rPr lang="ru-RU" dirty="0" smtClean="0"/>
              <a:t>Антуриум.  </a:t>
            </a:r>
            <a:r>
              <a:rPr lang="ru-RU" dirty="0"/>
              <a:t>Растение с довольно экзотическим внешним видом. Э</a:t>
            </a:r>
            <a:r>
              <a:rPr lang="ru-RU" dirty="0" smtClean="0"/>
              <a:t>то </a:t>
            </a:r>
            <a:r>
              <a:rPr lang="ru-RU" dirty="0"/>
              <a:t>один из самых простых и неприхотливых в уходе цветков. Ему несложно приспособится к климату в квартире.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2376263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3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97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3" y="1268760"/>
            <a:ext cx="3528508" cy="4563869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 err="1" smtClean="0"/>
              <a:t>Спатифиллум</a:t>
            </a: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Это </a:t>
            </a:r>
            <a:r>
              <a:rPr lang="ru-RU" dirty="0"/>
              <a:t>декоративно цветущее растение смотрится очень нежно. Интересный контраст насыщенных темно-зеленых стеблей и листьев дополняется белоснежным </a:t>
            </a:r>
            <a:r>
              <a:rPr lang="ru-RU" dirty="0" smtClean="0"/>
              <a:t>цветком. </a:t>
            </a:r>
            <a:r>
              <a:rPr lang="ru-RU" dirty="0"/>
              <a:t>Его красоту можно наблюдать круглый </a:t>
            </a:r>
            <a:r>
              <a:rPr lang="ru-RU" dirty="0" smtClean="0"/>
              <a:t>год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600400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08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18985"/>
            <a:ext cx="7024744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908720"/>
            <a:ext cx="3888547" cy="5256584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dirty="0"/>
              <a:t>Орхидея </a:t>
            </a:r>
            <a:r>
              <a:rPr lang="ru-RU" dirty="0" err="1" smtClean="0"/>
              <a:t>фаленопсис</a:t>
            </a:r>
            <a:endParaRPr lang="ru-RU" dirty="0" smtClean="0"/>
          </a:p>
          <a:p>
            <a:pPr marL="68580" indent="0">
              <a:buNone/>
            </a:pPr>
            <a:r>
              <a:rPr lang="ru-RU" dirty="0"/>
              <a:t>В уходе растение неприхотливо, любит слегка затененные места. </a:t>
            </a:r>
            <a:r>
              <a:rPr lang="ru-RU" dirty="0" smtClean="0"/>
              <a:t>Необычная </a:t>
            </a:r>
            <a:r>
              <a:rPr lang="ru-RU" dirty="0"/>
              <a:t>деталь орхидей – их воздушные корни, которые располагаются не только в горшке, но и сверху него. Окрас цветков может быть разным.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132856"/>
            <a:ext cx="360040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83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64096"/>
          </a:xfrm>
        </p:spPr>
        <p:txBody>
          <a:bodyPr>
            <a:normAutofit/>
          </a:bodyPr>
          <a:lstStyle/>
          <a:p>
            <a:r>
              <a:rPr lang="ru-RU" sz="2400" dirty="0"/>
              <a:t>Много и </a:t>
            </a:r>
            <a:r>
              <a:rPr lang="ru-RU" sz="2400" dirty="0" err="1"/>
              <a:t>декоративнолиственных</a:t>
            </a:r>
            <a:r>
              <a:rPr lang="ru-RU" sz="2400" dirty="0"/>
              <a:t> растений, которые хорошо украсят интерьер.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72816"/>
            <a:ext cx="6777317" cy="4059813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Фикус , </a:t>
            </a:r>
            <a:r>
              <a:rPr lang="ru-RU" dirty="0" err="1" smtClean="0"/>
              <a:t>биффенбахия</a:t>
            </a:r>
            <a:r>
              <a:rPr lang="ru-RU" dirty="0" smtClean="0"/>
              <a:t> , </a:t>
            </a:r>
            <a:r>
              <a:rPr lang="ru-RU" dirty="0" err="1" smtClean="0"/>
              <a:t>кодиеум</a:t>
            </a:r>
            <a:r>
              <a:rPr lang="ru-RU" dirty="0"/>
              <a:t>  и еще много других.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708920"/>
            <a:ext cx="2160240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924944"/>
            <a:ext cx="250887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613217"/>
            <a:ext cx="2143125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36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dirty="0"/>
              <a:t>Дома за компьютером я продолжила свое исследование. Я посетила различные сайты. Из полученной информации я узнала, какой уход нужен этим растениям, какое освещение им требуется, какого размера они могут достигать.</a:t>
            </a:r>
          </a:p>
        </p:txBody>
      </p:sp>
    </p:spTree>
    <p:extLst>
      <p:ext uri="{BB962C8B-B14F-4D97-AF65-F5344CB8AC3E}">
        <p14:creationId xmlns:p14="http://schemas.microsoft.com/office/powerpoint/2010/main" val="56468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Выбор лучшей идеи.</a:t>
            </a:r>
          </a:p>
          <a:p>
            <a:endParaRPr lang="ru-RU" dirty="0"/>
          </a:p>
          <a:p>
            <a:pPr marL="68580" indent="0">
              <a:buNone/>
            </a:pPr>
            <a:r>
              <a:rPr lang="ru-RU" dirty="0"/>
              <a:t>С </a:t>
            </a:r>
            <a:r>
              <a:rPr lang="ru-RU" dirty="0" smtClean="0"/>
              <a:t>мамой </a:t>
            </a:r>
            <a:r>
              <a:rPr lang="ru-RU" dirty="0"/>
              <a:t>мы обсудили, какое растение больше всех подойдет для нашей гостиной.</a:t>
            </a:r>
          </a:p>
          <a:p>
            <a:endParaRPr lang="ru-RU" dirty="0"/>
          </a:p>
          <a:p>
            <a:r>
              <a:rPr lang="ru-RU" dirty="0"/>
              <a:t>Решение: </a:t>
            </a:r>
            <a:r>
              <a:rPr lang="ru-RU" dirty="0" err="1"/>
              <a:t>декоративноцветущее</a:t>
            </a:r>
            <a:r>
              <a:rPr lang="ru-RU" dirty="0"/>
              <a:t> растение станет украшением нашей комнаты.</a:t>
            </a:r>
          </a:p>
        </p:txBody>
      </p:sp>
    </p:spTree>
    <p:extLst>
      <p:ext uri="{BB962C8B-B14F-4D97-AF65-F5344CB8AC3E}">
        <p14:creationId xmlns:p14="http://schemas.microsoft.com/office/powerpoint/2010/main" val="5572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97</TotalTime>
  <Words>639</Words>
  <Application>Microsoft Office PowerPoint</Application>
  <PresentationFormat>Экран (4:3)</PresentationFormat>
  <Paragraphs>52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Остин</vt:lpstr>
      <vt:lpstr>Растения в интерьере жилого дома</vt:lpstr>
      <vt:lpstr>Проблемная ситуация</vt:lpstr>
      <vt:lpstr>Презентация PowerPoint</vt:lpstr>
      <vt:lpstr>Исследование  </vt:lpstr>
      <vt:lpstr>Исследование</vt:lpstr>
      <vt:lpstr>Исследование</vt:lpstr>
      <vt:lpstr>Много и декоративнолиственных растений, которые хорошо украсят интерьер.</vt:lpstr>
      <vt:lpstr>Презентация PowerPoint</vt:lpstr>
      <vt:lpstr>Презентация PowerPoint</vt:lpstr>
      <vt:lpstr>Выбор конкретного растения. </vt:lpstr>
      <vt:lpstr>Презентация PowerPoint</vt:lpstr>
      <vt:lpstr>Условия содержания растения.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в интерьере жилого дома</dc:title>
  <dc:creator>hp pavilion</dc:creator>
  <cp:lastModifiedBy>kuche</cp:lastModifiedBy>
  <cp:revision>12</cp:revision>
  <dcterms:created xsi:type="dcterms:W3CDTF">2019-09-08T17:07:03Z</dcterms:created>
  <dcterms:modified xsi:type="dcterms:W3CDTF">2020-01-09T09:54:39Z</dcterms:modified>
</cp:coreProperties>
</file>