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52" autoAdjust="0"/>
  </p:normalViewPr>
  <p:slideViewPr>
    <p:cSldViewPr>
      <p:cViewPr>
        <p:scale>
          <a:sx n="60" d="100"/>
          <a:sy n="60" d="100"/>
        </p:scale>
        <p:origin x="-1656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EB196-8CB6-4D21-8F31-ABBA507E1B19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53CCF-AADD-4040-99D7-3820ECF00FD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2861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53CCF-AADD-4040-99D7-3820ECF00FDA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645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55489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2454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3207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771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9105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6081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300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4589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3543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33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7817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8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3699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772400" cy="1470025"/>
          </a:xfrm>
        </p:spPr>
        <p:txBody>
          <a:bodyPr>
            <a:noAutofit/>
          </a:bodyPr>
          <a:lstStyle/>
          <a:p>
            <a:r>
              <a:rPr lang="en-US" sz="10000" dirty="0" smtClean="0">
                <a:solidFill>
                  <a:srgbClr val="7030A0"/>
                </a:solidFill>
                <a:latin typeface="Algerian" pitchFamily="82" charset="0"/>
              </a:rPr>
              <a:t>The topic</a:t>
            </a:r>
            <a:endParaRPr lang="ru-RU" sz="10000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132856"/>
            <a:ext cx="8712968" cy="5328592"/>
          </a:xfrm>
        </p:spPr>
        <p:txBody>
          <a:bodyPr>
            <a:normAutofit/>
          </a:bodyPr>
          <a:lstStyle/>
          <a:p>
            <a:endParaRPr lang="ru-RU" sz="4400" dirty="0" smtClean="0">
              <a:solidFill>
                <a:schemeClr val="tx1"/>
              </a:solidFill>
            </a:endParaRPr>
          </a:p>
          <a:p>
            <a:r>
              <a:rPr lang="en-US" sz="4400" dirty="0" smtClean="0">
                <a:solidFill>
                  <a:schemeClr val="tx1"/>
                </a:solidFill>
              </a:rPr>
              <a:t>For the theme</a:t>
            </a:r>
          </a:p>
          <a:p>
            <a:r>
              <a:rPr lang="en-US" sz="4400" dirty="0" smtClean="0">
                <a:solidFill>
                  <a:schemeClr val="tx1"/>
                </a:solidFill>
              </a:rPr>
              <a:t>doing</a:t>
            </a:r>
            <a:r>
              <a:rPr lang="ru-RU" sz="4400" dirty="0" smtClean="0">
                <a:solidFill>
                  <a:schemeClr val="tx1"/>
                </a:solidFill>
              </a:rPr>
              <a:t>:</a:t>
            </a:r>
            <a:r>
              <a:rPr lang="en-US" sz="4400" dirty="0" smtClean="0">
                <a:solidFill>
                  <a:schemeClr val="tx1"/>
                </a:solidFill>
              </a:rPr>
              <a:t> my hobby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Project prepared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sixth grade student Savchenko </a:t>
            </a:r>
            <a:r>
              <a:rPr lang="en-US" dirty="0" smtClean="0">
                <a:solidFill>
                  <a:schemeClr val="tx1"/>
                </a:solidFill>
              </a:rPr>
              <a:t>Daria </a:t>
            </a:r>
          </a:p>
          <a:p>
            <a:pPr algn="r"/>
            <a:r>
              <a:rPr lang="en-US" dirty="0" smtClean="0">
                <a:solidFill>
                  <a:schemeClr val="tx1"/>
                </a:solidFill>
              </a:rPr>
              <a:t>Checked</a:t>
            </a:r>
            <a:r>
              <a:rPr lang="ru-RU" dirty="0" smtClean="0">
                <a:solidFill>
                  <a:schemeClr val="tx1"/>
                </a:solidFill>
              </a:rPr>
              <a:t>:</a:t>
            </a:r>
            <a:r>
              <a:rPr lang="en-US" dirty="0" smtClean="0">
                <a:solidFill>
                  <a:schemeClr val="tx1"/>
                </a:solidFill>
              </a:rPr>
              <a:t> English teacher Belova Marina Yurievna</a:t>
            </a:r>
          </a:p>
        </p:txBody>
      </p:sp>
    </p:spTree>
    <p:extLst>
      <p:ext uri="{BB962C8B-B14F-4D97-AF65-F5344CB8AC3E}">
        <p14:creationId xmlns:p14="http://schemas.microsoft.com/office/powerpoint/2010/main" val="136459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5000"/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85293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My hobby - is handicraft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> i love to draw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en-US" dirty="0" smtClean="0">
                <a:solidFill>
                  <a:schemeClr val="bg1"/>
                </a:solidFill>
              </a:rPr>
              <a:t> sculpt from clay and weave from beads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but mostly I like to draw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In order to draw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you need to have patience and attention</a:t>
            </a:r>
            <a:r>
              <a:rPr lang="ru-RU" dirty="0" smtClean="0">
                <a:solidFill>
                  <a:schemeClr val="bg1"/>
                </a:solidFill>
              </a:rPr>
              <a:t>, </a:t>
            </a:r>
            <a:r>
              <a:rPr lang="en-US" dirty="0" smtClean="0">
                <a:solidFill>
                  <a:schemeClr val="bg1"/>
                </a:solidFill>
              </a:rPr>
              <a:t>these qualities are needed for any other business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r>
              <a:rPr lang="en-US" dirty="0" smtClean="0">
                <a:solidFill>
                  <a:schemeClr val="bg1"/>
                </a:solidFill>
              </a:rPr>
              <a:t/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i like my hobby</a:t>
            </a:r>
            <a:r>
              <a:rPr lang="ru-RU" dirty="0" smtClean="0">
                <a:solidFill>
                  <a:schemeClr val="bg1"/>
                </a:solidFill>
              </a:rPr>
              <a:t>,</a:t>
            </a:r>
            <a:r>
              <a:rPr lang="en-US" dirty="0" smtClean="0">
                <a:solidFill>
                  <a:schemeClr val="bg1"/>
                </a:solidFill>
              </a:rPr>
              <a:t> it cheers me up</a:t>
            </a:r>
            <a:r>
              <a:rPr lang="ru-RU" dirty="0" smtClean="0">
                <a:solidFill>
                  <a:schemeClr val="bg1"/>
                </a:solidFill>
              </a:rPr>
              <a:t>!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5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80728"/>
            <a:ext cx="8229600" cy="1143000"/>
          </a:xfrm>
        </p:spPr>
        <p:txBody>
          <a:bodyPr>
            <a:noAutofit/>
          </a:bodyPr>
          <a:lstStyle/>
          <a:p>
            <a:r>
              <a:rPr lang="en-US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I started to do handicraft in early childhood</a:t>
            </a:r>
            <a:r>
              <a:rPr lang="ru-RU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.</a:t>
            </a:r>
            <a:r>
              <a:rPr lang="en-US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 In the second</a:t>
            </a:r>
            <a:r>
              <a:rPr lang="en-US" sz="3200" dirty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 </a:t>
            </a:r>
            <a:r>
              <a:rPr lang="en-US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grade I went to art school</a:t>
            </a:r>
            <a:r>
              <a:rPr lang="ru-RU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,</a:t>
            </a:r>
            <a:r>
              <a:rPr lang="en-US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 in the fourth grade I graduated from it</a:t>
            </a:r>
            <a:r>
              <a:rPr lang="ru-RU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,</a:t>
            </a:r>
            <a:r>
              <a:rPr lang="en-US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 but I did not stop going there</a:t>
            </a:r>
            <a:r>
              <a:rPr lang="ru-RU" sz="3200" dirty="0" smtClean="0">
                <a:gradFill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CC00CC"/>
                    </a:gs>
                    <a:gs pos="89999">
                      <a:srgbClr val="00B0F0"/>
                    </a:gs>
                    <a:gs pos="100000">
                      <a:schemeClr val="bg1"/>
                    </a:gs>
                  </a:gsLst>
                  <a:lin ang="5400000" scaled="0"/>
                </a:gradFill>
              </a:rPr>
              <a:t>.</a:t>
            </a:r>
            <a:endParaRPr lang="ru-RU" sz="3200" dirty="0">
              <a:gradFill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CC00CC"/>
                  </a:gs>
                  <a:gs pos="89999">
                    <a:srgbClr val="00B0F0"/>
                  </a:gs>
                  <a:gs pos="100000">
                    <a:schemeClr val="bg1"/>
                  </a:gs>
                </a:gsLst>
                <a:lin ang="5400000" scaled="0"/>
              </a:gradFill>
            </a:endParaRPr>
          </a:p>
        </p:txBody>
      </p:sp>
      <p:pic>
        <p:nvPicPr>
          <p:cNvPr id="3074" name="Picture 2" descr="C:\Users\MST\Desktop\20180918_1420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709054" y="2968069"/>
            <a:ext cx="4391192" cy="247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ST\Desktop\20180918_14192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52096" y="3028460"/>
            <a:ext cx="4176465" cy="23492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ST\Desktop\20180918_14173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40541" y="2925382"/>
            <a:ext cx="2304257" cy="1742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ST\Desktop\IMG-20190521-WA000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427" y="4472955"/>
            <a:ext cx="4027003" cy="2385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92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gradFill>
                  <a:gsLst>
                    <a:gs pos="0">
                      <a:srgbClr val="03D4A8"/>
                    </a:gs>
                    <a:gs pos="25000">
                      <a:srgbClr val="21D6E0"/>
                    </a:gs>
                    <a:gs pos="75000">
                      <a:srgbClr val="0087E6"/>
                    </a:gs>
                    <a:gs pos="100000">
                      <a:srgbClr val="005CBF"/>
                    </a:gs>
                  </a:gsLst>
                  <a:lin ang="5400000" scaled="0"/>
                </a:gradFill>
              </a:rPr>
              <a:t>I also like to draw on a computer</a:t>
            </a:r>
            <a:endParaRPr lang="ru-RU" dirty="0">
              <a:gradFill>
                <a:gsLst>
                  <a:gs pos="0">
                    <a:srgbClr val="03D4A8"/>
                  </a:gs>
                  <a:gs pos="25000">
                    <a:srgbClr val="21D6E0"/>
                  </a:gs>
                  <a:gs pos="75000">
                    <a:srgbClr val="0087E6"/>
                  </a:gs>
                  <a:gs pos="100000">
                    <a:srgbClr val="005CBF"/>
                  </a:gs>
                </a:gsLst>
                <a:lin ang="5400000" scaled="0"/>
              </a:gradFill>
            </a:endParaRPr>
          </a:p>
        </p:txBody>
      </p:sp>
      <p:pic>
        <p:nvPicPr>
          <p:cNvPr id="1026" name="Picture 2" descr="C:\Users\MST\Desktop\даша\Новый точечный рисунок (3)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718" y="1161683"/>
            <a:ext cx="3914811" cy="1807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ST\Desktop\даша\Новый точечный рисунок (6)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9120" y="1161682"/>
            <a:ext cx="4360874" cy="2619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MST\Desktop\даша\Новый точечный рисунок (8).bmp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394" y="1792573"/>
            <a:ext cx="4666275" cy="506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/>
          <p:cNvSpPr/>
          <p:nvPr/>
        </p:nvSpPr>
        <p:spPr>
          <a:xfrm rot="1310603">
            <a:off x="2627784" y="3293712"/>
            <a:ext cx="1440160" cy="792088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4" descr="C:\Users\MST\Desktop\даша\Новый точечный рисунок (8).bmp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3393" y="1782928"/>
            <a:ext cx="4666275" cy="5065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988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Drawing process</a:t>
            </a:r>
            <a:endParaRPr lang="ru-RU" dirty="0"/>
          </a:p>
        </p:txBody>
      </p:sp>
      <p:pic>
        <p:nvPicPr>
          <p:cNvPr id="3" name="Picture 5" descr="C:\Users\MST\Desktop\даша\Новый точечный рисунок (11)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3131840" cy="2143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MST\Desktop\даша\Новый точечный рисунок (11) — копия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2268" y="1604600"/>
            <a:ext cx="5982404" cy="2029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ST\Desktop\даша\Новый точечный рисунок (11) — копия — копия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618" y="3700281"/>
            <a:ext cx="4577326" cy="3157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ST\Desktop\даша\Новый точечный рисунок (11) — копия — копия — копия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5641" y="3619388"/>
            <a:ext cx="4694587" cy="3238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-39888" y="2987046"/>
            <a:ext cx="1800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sketch</a:t>
            </a:r>
            <a:endParaRPr lang="ru-RU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5508104" y="2941252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line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15470" y="615011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paint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6835192" y="6156938"/>
            <a:ext cx="24702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Final result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539121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en-US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Thanks for attention</a:t>
            </a:r>
            <a:r>
              <a:rPr lang="ru-RU" sz="9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!</a:t>
            </a:r>
            <a:endParaRPr lang="ru-RU" sz="96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41303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</TotalTime>
  <Words>106</Words>
  <Application>Microsoft Office PowerPoint</Application>
  <PresentationFormat>Экран (4:3)</PresentationFormat>
  <Paragraphs>17</Paragraphs>
  <Slides>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The topic</vt:lpstr>
      <vt:lpstr>My hobby - is handicraft. i love to draw, sculpt from clay and weave from beads, but mostly I like to draw. In order to draw you need to have patience and attention, these qualities are needed for any other business. i like my hobby, it cheers me up!</vt:lpstr>
      <vt:lpstr>I started to do handicraft in early childhood. In the second grade I went to art school, in the fourth grade I graduated from it, but I did not stop going there.</vt:lpstr>
      <vt:lpstr>I also like to draw on a computer</vt:lpstr>
      <vt:lpstr>Drawing process</vt:lpstr>
      <vt:lpstr>Thanks for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topic</dc:title>
  <dc:creator>MST</dc:creator>
  <cp:lastModifiedBy>MST</cp:lastModifiedBy>
  <cp:revision>14</cp:revision>
  <dcterms:created xsi:type="dcterms:W3CDTF">2019-05-19T06:10:31Z</dcterms:created>
  <dcterms:modified xsi:type="dcterms:W3CDTF">2019-05-21T15:01:49Z</dcterms:modified>
</cp:coreProperties>
</file>