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D4E9420-C7BB-4993-A7D4-D4F1580F68B7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70A7A-7561-4513-B0E7-3A91CB9408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9420-C7BB-4993-A7D4-D4F1580F68B7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70A7A-7561-4513-B0E7-3A91CB9408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9420-C7BB-4993-A7D4-D4F1580F68B7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70A7A-7561-4513-B0E7-3A91CB9408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9420-C7BB-4993-A7D4-D4F1580F68B7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70A7A-7561-4513-B0E7-3A91CB9408E2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9420-C7BB-4993-A7D4-D4F1580F68B7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70A7A-7561-4513-B0E7-3A91CB9408E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9420-C7BB-4993-A7D4-D4F1580F68B7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70A7A-7561-4513-B0E7-3A91CB9408E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9420-C7BB-4993-A7D4-D4F1580F68B7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70A7A-7561-4513-B0E7-3A91CB9408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9420-C7BB-4993-A7D4-D4F1580F68B7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70A7A-7561-4513-B0E7-3A91CB9408E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9420-C7BB-4993-A7D4-D4F1580F68B7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70A7A-7561-4513-B0E7-3A91CB9408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9420-C7BB-4993-A7D4-D4F1580F68B7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70A7A-7561-4513-B0E7-3A91CB9408E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9420-C7BB-4993-A7D4-D4F1580F68B7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70A7A-7561-4513-B0E7-3A91CB9408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D4E9420-C7BB-4993-A7D4-D4F1580F68B7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B670A7A-7561-4513-B0E7-3A91CB9408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Три кита музыки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581128"/>
            <a:ext cx="6976864" cy="1080120"/>
          </a:xfrm>
        </p:spPr>
        <p:txBody>
          <a:bodyPr>
            <a:normAutofit/>
          </a:bodyPr>
          <a:lstStyle/>
          <a:p>
            <a:pPr algn="r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891385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348880"/>
            <a:ext cx="3124200" cy="208573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348880"/>
            <a:ext cx="3312368" cy="2093214"/>
          </a:xfrm>
        </p:spPr>
      </p:pic>
      <p:sp>
        <p:nvSpPr>
          <p:cNvPr id="9" name="TextBox 8"/>
          <p:cNvSpPr txBox="1"/>
          <p:nvPr/>
        </p:nvSpPr>
        <p:spPr>
          <a:xfrm>
            <a:off x="2045973" y="4299394"/>
            <a:ext cx="148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спортивный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96134" y="4365104"/>
            <a:ext cx="110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бальный</a:t>
            </a:r>
          </a:p>
        </p:txBody>
      </p:sp>
    </p:spTree>
    <p:extLst>
      <p:ext uri="{BB962C8B-B14F-4D97-AF65-F5344CB8AC3E}">
        <p14:creationId xmlns:p14="http://schemas.microsoft.com/office/powerpoint/2010/main" val="224204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Марш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Марш — это музыка имеющая четкий ритм, которая сопровождает чёткие движения человека. Марш — один из главных элементов военной музыки.</a:t>
            </a:r>
          </a:p>
          <a:p>
            <a:r>
              <a:rPr lang="ru-RU" dirty="0"/>
              <a:t>Марши тоже бывают разные.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96752"/>
            <a:ext cx="3240360" cy="4320480"/>
          </a:xfrm>
        </p:spPr>
      </p:pic>
    </p:spTree>
    <p:extLst>
      <p:ext uri="{BB962C8B-B14F-4D97-AF65-F5344CB8AC3E}">
        <p14:creationId xmlns:p14="http://schemas.microsoft.com/office/powerpoint/2010/main" val="3903655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00808"/>
            <a:ext cx="2006088" cy="20162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980728"/>
            <a:ext cx="6400800" cy="685800"/>
          </a:xfrm>
        </p:spPr>
        <p:txBody>
          <a:bodyPr/>
          <a:lstStyle/>
          <a:p>
            <a:r>
              <a:rPr lang="ru-RU" dirty="0"/>
              <a:t>Марш бывает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700808"/>
            <a:ext cx="2304256" cy="2016224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700808"/>
            <a:ext cx="2304256" cy="20162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47664" y="3606711"/>
            <a:ext cx="1035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детский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63888" y="3599303"/>
            <a:ext cx="1842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торжественный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24901" y="3609468"/>
            <a:ext cx="1702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карнавальный</a:t>
            </a:r>
          </a:p>
        </p:txBody>
      </p:sp>
    </p:spTree>
    <p:extLst>
      <p:ext uri="{BB962C8B-B14F-4D97-AF65-F5344CB8AC3E}">
        <p14:creationId xmlns:p14="http://schemas.microsoft.com/office/powerpoint/2010/main" val="1551033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/>
              <a:t>Ребята, сегодня мы познакомились с тремя китами музыки. Давайте вспомним как их зовут? (ответы детей)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38400"/>
            <a:ext cx="6192688" cy="3222848"/>
          </a:xfrm>
        </p:spPr>
      </p:pic>
    </p:spTree>
    <p:extLst>
      <p:ext uri="{BB962C8B-B14F-4D97-AF65-F5344CB8AC3E}">
        <p14:creationId xmlns:p14="http://schemas.microsoft.com/office/powerpoint/2010/main" val="3731082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16632"/>
            <a:ext cx="6912768" cy="408556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Я надеюсь что вам понравилось наше путешествие в мир музыки и вы будете узнавать о нём всё больше и больше от родителей, друзей, с помощью телевизора, походов в театр и конечно же на наших музыкальных занятиях. </a:t>
            </a:r>
          </a:p>
          <a:p>
            <a:r>
              <a:rPr lang="ru-RU" dirty="0">
                <a:solidFill>
                  <a:schemeClr val="tx1"/>
                </a:solidFill>
              </a:rPr>
              <a:t>Спасибо вам большое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870668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3717776"/>
          </a:xfrm>
        </p:spPr>
        <p:txBody>
          <a:bodyPr>
            <a:normAutofit/>
          </a:bodyPr>
          <a:lstStyle/>
          <a:p>
            <a:r>
              <a:rPr lang="ru-RU" dirty="0"/>
              <a:t>Ребята, сегодня я вам расскажу про трёх китов, которые живут в мире музыки</a:t>
            </a:r>
          </a:p>
        </p:txBody>
      </p:sp>
    </p:spTree>
    <p:extLst>
      <p:ext uri="{BB962C8B-B14F-4D97-AF65-F5344CB8AC3E}">
        <p14:creationId xmlns:p14="http://schemas.microsoft.com/office/powerpoint/2010/main" val="416414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340768"/>
            <a:ext cx="6400800" cy="541784"/>
          </a:xfrm>
        </p:spPr>
        <p:txBody>
          <a:bodyPr>
            <a:noAutofit/>
          </a:bodyPr>
          <a:lstStyle/>
          <a:p>
            <a:r>
              <a:rPr lang="ru-RU" sz="1400" dirty="0"/>
              <a:t>Давным-давно люди считали, что земля стоит на трёх китах, которые держат землю на своих могучих спинах.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438400"/>
            <a:ext cx="6264696" cy="3222848"/>
          </a:xfrm>
        </p:spPr>
      </p:pic>
    </p:spTree>
    <p:extLst>
      <p:ext uri="{BB962C8B-B14F-4D97-AF65-F5344CB8AC3E}">
        <p14:creationId xmlns:p14="http://schemas.microsoft.com/office/powerpoint/2010/main" val="2262758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124744"/>
            <a:ext cx="6984776" cy="1368152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Но потом человек полетел в космос и люди узнали, что земля круглая и она вращается вокруг солнца. Но в музыке всё совсем по другому. Давайте познакомимся с этими китами.</a:t>
            </a:r>
          </a:p>
        </p:txBody>
      </p:sp>
      <p:pic>
        <p:nvPicPr>
          <p:cNvPr id="1026" name="Picture 2" descr="C:\Users\Алексей\было\Desktop\81570531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92017"/>
            <a:ext cx="6984776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712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2113" y="1151384"/>
            <a:ext cx="6400800" cy="333400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Этих китов зовут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348880"/>
            <a:ext cx="1483539" cy="3048000"/>
          </a:xfrm>
        </p:spPr>
      </p:pic>
      <p:pic>
        <p:nvPicPr>
          <p:cNvPr id="2050" name="Picture 2" descr="C:\Users\Алексей\было\Desktop\55271345425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348880"/>
            <a:ext cx="1505202" cy="311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лексей\было\Desktop\f054a8cdba2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558" y="2321159"/>
            <a:ext cx="1440160" cy="3044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 стрелкой 8"/>
          <p:cNvCxnSpPr/>
          <p:nvPr/>
        </p:nvCxnSpPr>
        <p:spPr>
          <a:xfrm flipH="1">
            <a:off x="2051720" y="1628800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32513" y="148478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372200" y="1556792"/>
            <a:ext cx="58843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46176" y="2060848"/>
            <a:ext cx="83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Песня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100517" y="2252410"/>
            <a:ext cx="803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Танец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66418" y="2102903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Марш</a:t>
            </a:r>
          </a:p>
        </p:txBody>
      </p:sp>
    </p:spTree>
    <p:extLst>
      <p:ext uri="{BB962C8B-B14F-4D97-AF65-F5344CB8AC3E}">
        <p14:creationId xmlns:p14="http://schemas.microsoft.com/office/powerpoint/2010/main" val="1371017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Песня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Ребята, скажите пожалуйста, что такое песня? (ответы детей)</a:t>
            </a:r>
          </a:p>
          <a:p>
            <a:r>
              <a:rPr lang="ru-RU" dirty="0"/>
              <a:t>Вы правильно говорите.</a:t>
            </a:r>
          </a:p>
          <a:p>
            <a:r>
              <a:rPr lang="ru-RU" dirty="0"/>
              <a:t>Песней, мы называем музыку, которую поём со словами. </a:t>
            </a:r>
          </a:p>
          <a:p>
            <a:r>
              <a:rPr lang="ru-RU" dirty="0"/>
              <a:t>А давайте подумаем, какие бывают песни?</a:t>
            </a:r>
          </a:p>
          <a:p>
            <a:r>
              <a:rPr lang="ru-RU" dirty="0"/>
              <a:t>(ответы детей)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96752"/>
            <a:ext cx="2952328" cy="4464496"/>
          </a:xfrm>
        </p:spPr>
      </p:pic>
    </p:spTree>
    <p:extLst>
      <p:ext uri="{BB962C8B-B14F-4D97-AF65-F5344CB8AC3E}">
        <p14:creationId xmlns:p14="http://schemas.microsoft.com/office/powerpoint/2010/main" val="168929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98" y="2425635"/>
            <a:ext cx="1806222" cy="14224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Песня бывает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3762589"/>
            <a:ext cx="1175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народная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093" y="2412621"/>
            <a:ext cx="2174816" cy="14484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21597" y="3861049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опера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424489"/>
            <a:ext cx="2160240" cy="14365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252303" y="3791475"/>
            <a:ext cx="1247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эстрадная</a:t>
            </a:r>
          </a:p>
        </p:txBody>
      </p:sp>
    </p:spTree>
    <p:extLst>
      <p:ext uri="{BB962C8B-B14F-4D97-AF65-F5344CB8AC3E}">
        <p14:creationId xmlns:p14="http://schemas.microsoft.com/office/powerpoint/2010/main" val="3635094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484784"/>
            <a:ext cx="2819399" cy="599440"/>
          </a:xfrm>
        </p:spPr>
        <p:txBody>
          <a:bodyPr/>
          <a:lstStyle/>
          <a:p>
            <a:r>
              <a:rPr lang="ru-RU" dirty="0"/>
              <a:t>Танец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А теперь давайте подумаем, что такое танец? (ответы детей)</a:t>
            </a:r>
          </a:p>
          <a:p>
            <a:r>
              <a:rPr lang="ru-RU" dirty="0"/>
              <a:t>Танец-ритмичные, выразительные движения исполняемые с музыкальным сопровождением. Под музыку танца нам всегда хочется выполнять какие-то движения – кружится, прыгать, приседать и т.д.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96752"/>
            <a:ext cx="3168352" cy="4320480"/>
          </a:xfrm>
        </p:spPr>
      </p:pic>
    </p:spTree>
    <p:extLst>
      <p:ext uri="{BB962C8B-B14F-4D97-AF65-F5344CB8AC3E}">
        <p14:creationId xmlns:p14="http://schemas.microsoft.com/office/powerpoint/2010/main" val="113957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20888"/>
            <a:ext cx="3513221" cy="19366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Танец бывает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20888"/>
            <a:ext cx="3384376" cy="1944216"/>
          </a:xfrm>
        </p:spPr>
      </p:pic>
      <p:sp>
        <p:nvSpPr>
          <p:cNvPr id="7" name="TextBox 6"/>
          <p:cNvSpPr txBox="1"/>
          <p:nvPr/>
        </p:nvSpPr>
        <p:spPr>
          <a:xfrm>
            <a:off x="2246919" y="4293096"/>
            <a:ext cx="125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народный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54350" y="429309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балет</a:t>
            </a:r>
          </a:p>
        </p:txBody>
      </p:sp>
    </p:spTree>
    <p:extLst>
      <p:ext uri="{BB962C8B-B14F-4D97-AF65-F5344CB8AC3E}">
        <p14:creationId xmlns:p14="http://schemas.microsoft.com/office/powerpoint/2010/main" val="34629443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197</TotalTime>
  <Words>224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Constantia</vt:lpstr>
      <vt:lpstr>Garamond</vt:lpstr>
      <vt:lpstr>Wingdings</vt:lpstr>
      <vt:lpstr>Кутюр</vt:lpstr>
      <vt:lpstr>Три кита музыки</vt:lpstr>
      <vt:lpstr>Ребята, сегодня я вам расскажу про трёх китов, которые живут в мире музыки</vt:lpstr>
      <vt:lpstr>Давным-давно люди считали, что земля стоит на трёх китах, которые держат землю на своих могучих спинах. </vt:lpstr>
      <vt:lpstr>Презентация PowerPoint</vt:lpstr>
      <vt:lpstr>Этих китов зовут</vt:lpstr>
      <vt:lpstr>Песня</vt:lpstr>
      <vt:lpstr>Песня бывает</vt:lpstr>
      <vt:lpstr>Танец</vt:lpstr>
      <vt:lpstr>Танец бывает</vt:lpstr>
      <vt:lpstr>Презентация PowerPoint</vt:lpstr>
      <vt:lpstr>Марш</vt:lpstr>
      <vt:lpstr>Марш бывает</vt:lpstr>
      <vt:lpstr>Ребята, сегодня мы познакомились с тремя китами музыки. Давайте вспомним как их зовут? (ответы детей)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 кита музыки</dc:title>
  <dc:creator>Алексей</dc:creator>
  <cp:lastModifiedBy>Мария</cp:lastModifiedBy>
  <cp:revision>23</cp:revision>
  <dcterms:created xsi:type="dcterms:W3CDTF">2014-09-18T17:11:35Z</dcterms:created>
  <dcterms:modified xsi:type="dcterms:W3CDTF">2018-11-29T13:07:05Z</dcterms:modified>
</cp:coreProperties>
</file>