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85253" autoAdjust="0"/>
  </p:normalViewPr>
  <p:slideViewPr>
    <p:cSldViewPr>
      <p:cViewPr>
        <p:scale>
          <a:sx n="69" d="100"/>
          <a:sy n="69" d="100"/>
        </p:scale>
        <p:origin x="-156" y="-1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AC0FD-9DBA-4839-B6F8-F7166CC78B8F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E1CAA3-1952-42DF-9E36-92C35DDDE87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240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1CAA3-1952-42DF-9E36-92C35DDDE87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832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B67-701B-4DC4-A45B-0EAB6785462D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D8C0C-8E9D-4890-8647-DB37171390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B67-701B-4DC4-A45B-0EAB6785462D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D8C0C-8E9D-4890-8647-DB3717139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B67-701B-4DC4-A45B-0EAB6785462D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D8C0C-8E9D-4890-8647-DB3717139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B67-701B-4DC4-A45B-0EAB6785462D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D8C0C-8E9D-4890-8647-DB3717139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B67-701B-4DC4-A45B-0EAB6785462D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D8C0C-8E9D-4890-8647-DB3717139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B67-701B-4DC4-A45B-0EAB6785462D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D8C0C-8E9D-4890-8647-DB3717139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B67-701B-4DC4-A45B-0EAB6785462D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D8C0C-8E9D-4890-8647-DB3717139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B67-701B-4DC4-A45B-0EAB6785462D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D8C0C-8E9D-4890-8647-DB3717139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B67-701B-4DC4-A45B-0EAB6785462D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D8C0C-8E9D-4890-8647-DB3717139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B67-701B-4DC4-A45B-0EAB6785462D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D8C0C-8E9D-4890-8647-DB37171390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242B67-701B-4DC4-A45B-0EAB6785462D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DD8C0C-8E9D-4890-8647-DB37171390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4242B67-701B-4DC4-A45B-0EAB6785462D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6DD8C0C-8E9D-4890-8647-DB3717139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8013576" cy="936104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Arial Black" pitchFamily="34" charset="0"/>
                <a:cs typeface="Times New Roman" pitchFamily="18" charset="0"/>
              </a:rPr>
              <a:t>Выжигание по дереву</a:t>
            </a:r>
            <a:endParaRPr lang="ru-RU" sz="4000" dirty="0">
              <a:solidFill>
                <a:schemeClr val="tx1"/>
              </a:solidFill>
              <a:latin typeface="Arial Black" pitchFamily="34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60848"/>
            <a:ext cx="4788024" cy="2880320"/>
          </a:xfrm>
        </p:spPr>
        <p:txBody>
          <a:bodyPr>
            <a:normAutofit lnSpcReduction="10000"/>
          </a:bodyPr>
          <a:lstStyle/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l"/>
            <a:endParaRPr lang="ru-RU" dirty="0" smtClean="0"/>
          </a:p>
          <a:p>
            <a:pPr algn="l"/>
            <a:endParaRPr lang="ru-RU" dirty="0"/>
          </a:p>
          <a:p>
            <a:pPr algn="l"/>
            <a:endParaRPr lang="ru-RU" dirty="0" smtClean="0"/>
          </a:p>
          <a:p>
            <a:pPr algn="l"/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Выполнил </a:t>
            </a:r>
            <a:r>
              <a:rPr lang="ru-RU" sz="2600" b="1" i="1" dirty="0" err="1" smtClean="0">
                <a:latin typeface="Times New Roman" pitchFamily="18" charset="0"/>
                <a:cs typeface="Times New Roman" pitchFamily="18" charset="0"/>
              </a:rPr>
              <a:t>Тусумов</a:t>
            </a:r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 Тимур </a:t>
            </a:r>
          </a:p>
          <a:p>
            <a:pPr algn="l"/>
            <a:r>
              <a:rPr lang="ru-RU" sz="2600" b="1" i="1" dirty="0" smtClean="0">
                <a:latin typeface="Times New Roman" pitchFamily="18" charset="0"/>
                <a:cs typeface="Times New Roman" pitchFamily="18" charset="0"/>
              </a:rPr>
              <a:t>Ученик шестого класса </a:t>
            </a:r>
          </a:p>
          <a:p>
            <a:pPr algn="l"/>
            <a:endParaRPr lang="ru-RU" sz="2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600" b="1" i="1" dirty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2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628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F0"/>
                </a:solidFill>
              </a:rPr>
              <a:t>     Тонкости </a:t>
            </a:r>
            <a:r>
              <a:rPr lang="ru-RU" sz="5400" dirty="0">
                <a:solidFill>
                  <a:srgbClr val="00B0F0"/>
                </a:solidFill>
              </a:rPr>
              <a:t>выжигания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700809"/>
            <a:ext cx="7560840" cy="417646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Рисунок сначала выжигают по внешнему контуру, а потом переходят к внутренним линиям и точкам.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Меняя накал штифта, придавая ему различный наклон, можно добиться глубоко насыщенных линий и едва заметных штрихов, при этом меняется и интенсивность окраски линии от темно-коричневого до светлых желтовато-коричневых тонов.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Нельзя продвигать штифт с особым усилием или неуверенно замедлять его ход по рисунку.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Выжигая кривые линии или точки, штифт держат перпендикулярно к поверхности доски, а при выжигании прямых линий - наклонно, как карандаш при рисовании.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80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    </a:t>
            </a:r>
            <a:r>
              <a:rPr lang="ru-RU" sz="4800" dirty="0" smtClean="0">
                <a:solidFill>
                  <a:srgbClr val="00B0F0"/>
                </a:solidFill>
              </a:rPr>
              <a:t>Окончательный </a:t>
            </a:r>
            <a:r>
              <a:rPr lang="ru-RU" sz="4800" dirty="0">
                <a:solidFill>
                  <a:srgbClr val="00B0F0"/>
                </a:solidFill>
              </a:rPr>
              <a:t>этап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84785"/>
            <a:ext cx="7200800" cy="424847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Закончив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выжигание рисунка, поверхность тщательно чистят мельчайшей наждачной бумагой. Зачистку шкуркой надо производить тщательно, но осторожно, чтобы не повредить мелких штрихов и линий и не скруглить грани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выступов.</a:t>
            </a:r>
          </a:p>
          <a:p>
            <a:pPr marL="0" indent="0" algn="just">
              <a:buNone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Выжженный рисунок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можно расписать акварельными или масляными красками. Роспись, как своеобразный декоративный прием, дополняет выжженное изделие, делает его ярким и нарядным.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205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rgbClr val="00B0F0"/>
                </a:solidFill>
              </a:rPr>
              <a:t> </a:t>
            </a:r>
            <a:r>
              <a:rPr lang="ru-RU" sz="5400" dirty="0" smtClean="0">
                <a:solidFill>
                  <a:srgbClr val="00B0F0"/>
                </a:solidFill>
              </a:rPr>
              <a:t>              Изделия</a:t>
            </a:r>
            <a:endParaRPr lang="ru-RU" sz="5400" dirty="0">
              <a:solidFill>
                <a:srgbClr val="00B0F0"/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64088" y="1916831"/>
            <a:ext cx="3168351" cy="3960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79611" y="2312877"/>
            <a:ext cx="3960442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0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</a:t>
            </a:r>
            <a:r>
              <a:rPr lang="ru-RU" sz="5400" dirty="0" smtClean="0">
                <a:solidFill>
                  <a:srgbClr val="00B0F0"/>
                </a:solidFill>
              </a:rPr>
              <a:t>Заключение</a:t>
            </a:r>
            <a:endParaRPr lang="ru-RU" sz="5400" dirty="0">
              <a:solidFill>
                <a:srgbClr val="00B0F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Меня увлек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такой кропотливый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интересный процесс выжигания, за которым можно провести очень много времени. Причем провести это время с пользой и большим удовольствием. Рекомендую всем обязательно попробовать себя в этом необычном деле.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913410">
            <a:off x="5328084" y="3825044"/>
            <a:ext cx="3024336" cy="22322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664460">
            <a:off x="1252989" y="3937961"/>
            <a:ext cx="2881883" cy="220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048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0" dirty="0">
                <a:ln>
                  <a:noFill/>
                </a:ln>
                <a:solidFill>
                  <a:srgbClr val="00B0F0"/>
                </a:solidFill>
                <a:effectLst/>
                <a:latin typeface="Times New Roman"/>
              </a:rPr>
              <a:t>История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Среди многих художественных ремесел, связанных с обработкой дерева, особое место занимает декоративное выжигание. Одно из популярных ремесел, глубоко связанное с традициями русского народного творчества, выжигание развивалось параллельно с резьбой, точением, мозаикой и живописными работами по дереву, нередко дополняя эти виды искусства или выступая самостоятельно.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4849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История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старину для выжигания пользовались металлическими стержнями, концы которых на огне калили докрасна или употребляли металлические клейма с выгравированным по мотивам народной резьбы рельефным узором.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68729" y="3496893"/>
            <a:ext cx="2991873" cy="275408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666320" y="3467240"/>
            <a:ext cx="3024336" cy="2780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87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indent="0" algn="ctr"/>
            <a:r>
              <a:rPr lang="ru-RU" sz="54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История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16832"/>
            <a:ext cx="4608512" cy="3569569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/>
              <a:t>В наше время применяют многие </a:t>
            </a:r>
            <a:r>
              <a:rPr lang="ru-RU" sz="2800" dirty="0" smtClean="0"/>
              <a:t>способы выжигания</a:t>
            </a:r>
            <a:r>
              <a:rPr lang="ru-RU" sz="2800" dirty="0"/>
              <a:t>:</a:t>
            </a:r>
            <a:r>
              <a:rPr lang="ru-RU" sz="2800" b="1" i="1" dirty="0"/>
              <a:t> </a:t>
            </a:r>
            <a:r>
              <a:rPr lang="ru-RU" sz="2800" b="1" i="1" dirty="0" err="1"/>
              <a:t>пиротипию</a:t>
            </a:r>
            <a:r>
              <a:rPr lang="ru-RU" sz="2800" dirty="0"/>
              <a:t>(горячее печатание), </a:t>
            </a:r>
            <a:r>
              <a:rPr lang="ru-RU" sz="2800" b="1" i="1" dirty="0" err="1"/>
              <a:t>пирографию</a:t>
            </a:r>
            <a:r>
              <a:rPr lang="ru-RU" sz="2800" dirty="0"/>
              <a:t> (горячее рисование), выжигание в горячем песке или на открытом пламени, на солнце увеличительным стеклом, выжигание кислотами, трением на токарном станке</a:t>
            </a:r>
            <a:r>
              <a:rPr lang="ru-RU" sz="2600" dirty="0"/>
              <a:t>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564904"/>
            <a:ext cx="2666245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2658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Выжигание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844824"/>
            <a:ext cx="4176464" cy="3048001"/>
          </a:xfrm>
        </p:spPr>
        <p:txBody>
          <a:bodyPr>
            <a:noAutofit/>
          </a:bodyPr>
          <a:lstStyle/>
          <a:p>
            <a:r>
              <a:rPr lang="ru-RU" b="1" i="1" dirty="0"/>
              <a:t>Выжигание</a:t>
            </a:r>
            <a:r>
              <a:rPr lang="ru-RU" dirty="0"/>
              <a:t> — это один из видов декоративной отделки поверхности древесины. Его применяют при изготовлении сувениров, мебели и различных мелких изделий из древесины. Наилучший материал для выжигания — фанера, заготовки из липы и ольхи.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508104" y="1916832"/>
            <a:ext cx="2736304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533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ru-RU" dirty="0" smtClean="0"/>
              <a:t>          </a:t>
            </a:r>
            <a:r>
              <a:rPr lang="ru-RU" sz="4800" dirty="0" smtClean="0">
                <a:solidFill>
                  <a:srgbClr val="00B0F0"/>
                </a:solidFill>
              </a:rPr>
              <a:t>Выжигание </a:t>
            </a:r>
            <a:r>
              <a:rPr lang="ru-RU" sz="4800" dirty="0">
                <a:solidFill>
                  <a:srgbClr val="00B0F0"/>
                </a:solidFill>
              </a:rPr>
              <a:t>на практике</a:t>
            </a:r>
            <a:endParaRPr lang="ru-RU" sz="48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4330824" cy="4497363"/>
          </a:xfrm>
        </p:spPr>
        <p:txBody>
          <a:bodyPr/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Перед выжиганием поверхность шлифуют наждачной бумагой. Рисунок переводят на деталь через копировальную бумагу.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Выжигают рисунок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помощью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электровыжигателя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060848"/>
            <a:ext cx="3029322" cy="2738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534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B0F0"/>
                </a:solidFill>
              </a:rPr>
              <a:t>    Правила </a:t>
            </a:r>
            <a:r>
              <a:rPr lang="ru-RU" sz="5400" dirty="0">
                <a:solidFill>
                  <a:srgbClr val="00B0F0"/>
                </a:solidFill>
              </a:rPr>
              <a:t>выжигания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556792"/>
            <a:ext cx="6912768" cy="4569371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Ручку с нагревательным пером берут в правую руку как карандаш. Прибор включают в электрическую сеть и переключателем устанавливают необходимую степень накала пера. Начинают работать тогда, когда перо разогреется до темно-красного цвета.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При выжигании нужно сидеть прямо, правая рука должна устойчиво лежать на столе (см. рис.). Через 10 - 15 мин работы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электровыжигатель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выключают на 2 - 3 мин для остывания.</a:t>
            </a:r>
          </a:p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Выжигать можно только по сухой древесине.</a:t>
            </a:r>
          </a:p>
        </p:txBody>
      </p:sp>
    </p:spTree>
    <p:extLst>
      <p:ext uri="{BB962C8B-B14F-4D97-AF65-F5344CB8AC3E}">
        <p14:creationId xmlns:p14="http://schemas.microsoft.com/office/powerpoint/2010/main" val="40156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Правила </a:t>
            </a:r>
            <a:r>
              <a:rPr lang="ru-RU" dirty="0"/>
              <a:t>выжигания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1741512" y="1650239"/>
            <a:ext cx="5062736" cy="45870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9165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</a:t>
            </a:r>
            <a:r>
              <a:rPr lang="ru-RU" sz="5400" dirty="0" smtClean="0">
                <a:solidFill>
                  <a:srgbClr val="00B0F0"/>
                </a:solidFill>
              </a:rPr>
              <a:t>Получение </a:t>
            </a:r>
            <a:r>
              <a:rPr lang="ru-RU" sz="5400" dirty="0">
                <a:solidFill>
                  <a:srgbClr val="00B0F0"/>
                </a:solidFill>
              </a:rPr>
              <a:t>линий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003232" cy="434908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нанесенном рисунке сначала ставят точки, затем проводят линии.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Вести перо следует без нажима.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Тонкая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линия                                                 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Чтобы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получить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тонкую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линию, перо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электро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выжигателя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следует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передвигать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быстро  .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Толстая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линия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Толстую линию получают при медленном движении пера. В конце линии перо надо быстро отрывать от рисунка.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1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167</TotalTime>
  <Words>389</Words>
  <Application>Microsoft Office PowerPoint</Application>
  <PresentationFormat>Экран (4:3)</PresentationFormat>
  <Paragraphs>47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Паркет</vt:lpstr>
      <vt:lpstr>Выжигание по дереву</vt:lpstr>
      <vt:lpstr>История</vt:lpstr>
      <vt:lpstr>История</vt:lpstr>
      <vt:lpstr>История</vt:lpstr>
      <vt:lpstr>Выжигание</vt:lpstr>
      <vt:lpstr>          Выжигание на практике</vt:lpstr>
      <vt:lpstr>    Правила выжигания</vt:lpstr>
      <vt:lpstr>        Правила выжигания</vt:lpstr>
      <vt:lpstr>             Получение линий</vt:lpstr>
      <vt:lpstr>     Тонкости выжигания</vt:lpstr>
      <vt:lpstr>    Окончательный этап</vt:lpstr>
      <vt:lpstr>               Изделия</vt:lpstr>
      <vt:lpstr>                    Заключение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Выжигание по дереву</dc:title>
  <dc:creator>user</dc:creator>
  <cp:lastModifiedBy>Acer</cp:lastModifiedBy>
  <cp:revision>19</cp:revision>
  <dcterms:created xsi:type="dcterms:W3CDTF">2014-01-11T16:20:15Z</dcterms:created>
  <dcterms:modified xsi:type="dcterms:W3CDTF">2018-05-22T18:09:15Z</dcterms:modified>
</cp:coreProperties>
</file>