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85" r:id="rId2"/>
    <p:sldId id="256" r:id="rId3"/>
    <p:sldId id="277" r:id="rId4"/>
    <p:sldId id="279" r:id="rId5"/>
    <p:sldId id="262" r:id="rId6"/>
    <p:sldId id="263" r:id="rId7"/>
    <p:sldId id="261" r:id="rId8"/>
    <p:sldId id="258" r:id="rId9"/>
    <p:sldId id="282" r:id="rId10"/>
    <p:sldId id="271" r:id="rId11"/>
    <p:sldId id="274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FCDE1"/>
    <a:srgbClr val="10E05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E1E85E5-D04A-449C-90AB-2834F2609C59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4831521-84F4-4494-B3A6-AC6C8A5655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CA8D24D-410B-4909-AD1D-654F6295539A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91087FE-861C-44A6-9180-364779DD77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FC5587-6835-416C-B059-6E00864C8B8A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9E84AD-6613-4488-A0B0-D3E7ED80E3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E8F432-E366-4BAE-98DA-E5B59ECF1CF5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0AFD75-610D-407B-B80A-23FB17B296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FFB5DE-A45E-4B0A-9751-8D9E3159F987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B44552-0CC3-4378-910F-92F92A9073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44CFFB-EB9C-456C-8F93-4568EF2E40CC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E786FF-E267-4D8A-AA3C-47327F9195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1076C-E1C2-4A5A-8E03-E635251905F1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2B5CAE-C35F-4EB5-8BE8-BC82C73E04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25CB62-978D-4E4C-9FC6-4A57D6A1F284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8BB9E8-4B67-4A50-8C1F-59B98BB0A6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250D7-BA68-49E3-8D4F-45B03B1514A1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4DD57D-E97B-41DC-B399-C9228B1BC6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2B5C3A-834F-4208-8462-B339D3A7A51F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BB8BC-2A0C-4DB7-A21F-D22BF5C63D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560663-8F0F-4B56-A8F4-56991803C34E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B730E4-7F7A-403E-930D-25AF7D8657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7071C-A2B6-4F85-8CFB-B6E200DD3D13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7B739E-E7C2-4327-AF55-50750B1579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AF8801-C885-40D4-8C9B-4EDDAD0F5DC4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181D64-016E-4AAA-9526-E02EB2DEA5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B0F0"/>
            </a:gs>
            <a:gs pos="0">
              <a:srgbClr val="00B0F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7BFF3B6-991B-4143-8A6B-E75CDFA909E0}" type="datetimeFigureOut">
              <a:rPr lang="ru-RU"/>
              <a:pPr>
                <a:defRPr/>
              </a:pPr>
              <a:t>09.01.2020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30570D7-28E8-44CF-BED3-7FB9811751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ipe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5554663" cy="2663825"/>
          </a:xfrm>
        </p:spPr>
        <p:txBody>
          <a:bodyPr/>
          <a:lstStyle/>
          <a:p>
            <a:pPr eaLnBrk="1" hangingPunct="1">
              <a:defRPr/>
            </a:pPr>
            <a:r>
              <a:rPr lang="be-BY" b="1" dirty="0" smtClean="0">
                <a:latin typeface="a_Helver(15%) Bashkir" pitchFamily="34" charset="0"/>
              </a:rPr>
              <a:t>Х</a:t>
            </a:r>
            <a:r>
              <a:rPr lang="be-BY" b="1" dirty="0" smtClean="0">
                <a:latin typeface="Rom Bsh" pitchFamily="18" charset="0"/>
              </a:rPr>
              <a:t>1йерле к2н</a:t>
            </a:r>
            <a:r>
              <a:rPr lang="be-BY" dirty="0" smtClean="0">
                <a:latin typeface="+mn-lt"/>
              </a:rPr>
              <a:t>!!!</a:t>
            </a:r>
            <a:endParaRPr lang="ru-RU" dirty="0">
              <a:latin typeface="a_Helver(15%) Bashkir" pitchFamily="34" charset="0"/>
            </a:endParaRPr>
          </a:p>
        </p:txBody>
      </p:sp>
      <p:pic>
        <p:nvPicPr>
          <p:cNvPr id="15362" name="Picture 4" descr="6226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3213100"/>
            <a:ext cx="9144000" cy="3644900"/>
          </a:xfrm>
        </p:spPr>
      </p:pic>
      <p:pic>
        <p:nvPicPr>
          <p:cNvPr id="15363" name="Picture 2" descr="C:\Users\User\Desktop\солнц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94905">
            <a:off x="5157788" y="-531813"/>
            <a:ext cx="4313237" cy="3975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102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2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1212"/>
          </a:xfrm>
        </p:spPr>
        <p:txBody>
          <a:bodyPr rtlCol="0">
            <a:normAutofit fontScale="90000"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ru-RU" dirty="0" smtClean="0"/>
              <a:t>1. А</a:t>
            </a:r>
            <a:r>
              <a:rPr lang="ru-RU" dirty="0" smtClean="0">
                <a:latin typeface="BelZAGZ" pitchFamily="18" charset="0"/>
              </a:rPr>
              <a:t>1асты япра3 би29й,</a:t>
            </a:r>
            <a:br>
              <a:rPr lang="ru-RU" dirty="0" smtClean="0">
                <a:latin typeface="BelZAGZ" pitchFamily="18" charset="0"/>
              </a:rPr>
            </a:br>
            <a:r>
              <a:rPr lang="ru-RU" dirty="0" smtClean="0">
                <a:latin typeface="BelZAGZ" pitchFamily="18" charset="0"/>
              </a:rPr>
              <a:t>                      </a:t>
            </a:r>
            <a:r>
              <a:rPr lang="ru-RU" dirty="0" err="1" smtClean="0">
                <a:latin typeface="BelZAGZ" pitchFamily="18" charset="0"/>
              </a:rPr>
              <a:t>кешене</a:t>
            </a:r>
            <a:r>
              <a:rPr lang="ru-RU" dirty="0" smtClean="0">
                <a:latin typeface="BelZAGZ" pitchFamily="18" charset="0"/>
              </a:rPr>
              <a:t>  хе2м9т би29й.</a:t>
            </a:r>
            <a:br>
              <a:rPr lang="ru-RU" dirty="0" smtClean="0">
                <a:latin typeface="BelZAGZ" pitchFamily="18" charset="0"/>
              </a:rPr>
            </a:br>
            <a:r>
              <a:rPr lang="ru-RU" dirty="0" smtClean="0">
                <a:latin typeface="+mn-lt"/>
              </a:rPr>
              <a:t>2. </a:t>
            </a:r>
            <a:r>
              <a:rPr lang="ru-RU" dirty="0" smtClean="0">
                <a:latin typeface="BelZAGZ" pitchFamily="18" charset="0"/>
              </a:rPr>
              <a:t>Берлект9 – </a:t>
            </a:r>
            <a:r>
              <a:rPr lang="ru-RU" dirty="0" err="1" smtClean="0">
                <a:latin typeface="BelZAGZ" pitchFamily="18" charset="0"/>
              </a:rPr>
              <a:t>тереклек</a:t>
            </a:r>
            <a:r>
              <a:rPr lang="ru-RU" dirty="0" smtClean="0">
                <a:latin typeface="BelZAGZ" pitchFamily="18" charset="0"/>
              </a:rPr>
              <a:t>.</a:t>
            </a:r>
            <a:br>
              <a:rPr lang="ru-RU" dirty="0" smtClean="0">
                <a:latin typeface="BelZAGZ" pitchFamily="18" charset="0"/>
              </a:rPr>
            </a:br>
            <a:r>
              <a:rPr lang="ru-RU" dirty="0" smtClean="0">
                <a:latin typeface="+mn-lt"/>
              </a:rPr>
              <a:t>3. </a:t>
            </a:r>
            <a:r>
              <a:rPr lang="ru-RU" dirty="0" smtClean="0">
                <a:latin typeface="BelZAGZ" pitchFamily="18" charset="0"/>
              </a:rPr>
              <a:t>Тимер2е 3ы2ыуында 8у3.</a:t>
            </a:r>
            <a:br>
              <a:rPr lang="ru-RU" dirty="0" smtClean="0">
                <a:latin typeface="BelZAGZ" pitchFamily="18" charset="0"/>
              </a:rPr>
            </a:br>
            <a:r>
              <a:rPr lang="ru-RU" dirty="0" smtClean="0">
                <a:latin typeface="+mn-lt"/>
              </a:rPr>
              <a:t>4. </a:t>
            </a:r>
            <a:r>
              <a:rPr lang="ru-RU" dirty="0" smtClean="0">
                <a:latin typeface="BelZAGZ" pitchFamily="18" charset="0"/>
              </a:rPr>
              <a:t>Х9р9к9тт9 – б9р9к9т.</a:t>
            </a:r>
            <a:br>
              <a:rPr lang="ru-RU" dirty="0" smtClean="0">
                <a:latin typeface="BelZAGZ" pitchFamily="18" charset="0"/>
              </a:rPr>
            </a:br>
            <a:r>
              <a:rPr lang="ru-RU" dirty="0" smtClean="0">
                <a:latin typeface="+mn-lt"/>
              </a:rPr>
              <a:t>5. </a:t>
            </a:r>
            <a:r>
              <a:rPr lang="ru-RU" dirty="0" smtClean="0">
                <a:latin typeface="BelZAGZ" pitchFamily="18" charset="0"/>
              </a:rPr>
              <a:t>А2аш8а4 да, ил мен9н а2аш.</a:t>
            </a:r>
            <a:br>
              <a:rPr lang="ru-RU" dirty="0" smtClean="0">
                <a:latin typeface="BelZAGZ" pitchFamily="18" charset="0"/>
              </a:rPr>
            </a:br>
            <a:r>
              <a:rPr lang="ru-RU" dirty="0" smtClean="0">
                <a:latin typeface="+mn-lt"/>
              </a:rPr>
              <a:t>6. </a:t>
            </a:r>
            <a:r>
              <a:rPr lang="ru-RU" dirty="0" smtClean="0">
                <a:latin typeface="BelZAGZ" pitchFamily="18" charset="0"/>
              </a:rPr>
              <a:t>Ата4а ни 3ыл8а4, </a:t>
            </a:r>
            <a:br>
              <a:rPr lang="ru-RU" dirty="0" smtClean="0">
                <a:latin typeface="BelZAGZ" pitchFamily="18" charset="0"/>
              </a:rPr>
            </a:br>
            <a:r>
              <a:rPr lang="ru-RU" dirty="0" smtClean="0">
                <a:latin typeface="BelZAGZ" pitchFamily="18" charset="0"/>
              </a:rPr>
              <a:t>                       алды4а </a:t>
            </a:r>
            <a:r>
              <a:rPr lang="ru-RU" dirty="0" err="1" smtClean="0">
                <a:latin typeface="BelZAGZ" pitchFamily="18" charset="0"/>
              </a:rPr>
              <a:t>шул</a:t>
            </a:r>
            <a:r>
              <a:rPr lang="ru-RU" dirty="0" smtClean="0">
                <a:latin typeface="BelZAGZ" pitchFamily="18" charset="0"/>
              </a:rPr>
              <a:t> </a:t>
            </a:r>
            <a:r>
              <a:rPr lang="ru-RU" dirty="0" err="1" smtClean="0">
                <a:latin typeface="BelZAGZ" pitchFamily="18" charset="0"/>
              </a:rPr>
              <a:t>килер</a:t>
            </a:r>
            <a:r>
              <a:rPr lang="ru-RU" dirty="0" smtClean="0">
                <a:latin typeface="BelZAGZ" pitchFamily="18" charset="0"/>
              </a:rPr>
              <a:t>.</a:t>
            </a:r>
            <a:br>
              <a:rPr lang="ru-RU" dirty="0" smtClean="0">
                <a:latin typeface="BelZAGZ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914400" y="260350"/>
            <a:ext cx="8229600" cy="5894388"/>
          </a:xfrm>
        </p:spPr>
        <p:txBody>
          <a:bodyPr/>
          <a:lstStyle/>
          <a:p>
            <a:pPr eaLnBrk="1" hangingPunct="1"/>
            <a:r>
              <a:rPr lang="be-BY" smtClean="0">
                <a:solidFill>
                  <a:srgbClr val="0000FF"/>
                </a:solidFill>
                <a:latin typeface="a_Helver(15%) Bashkir"/>
              </a:rPr>
              <a:t>Йомғаҡлау.</a:t>
            </a:r>
            <a:endParaRPr lang="ru-RU" smtClean="0">
              <a:solidFill>
                <a:srgbClr val="0000FF"/>
              </a:solidFill>
              <a:latin typeface="a_Helver(15%) Bashkir"/>
            </a:endParaRPr>
          </a:p>
        </p:txBody>
      </p:sp>
      <p:sp>
        <p:nvSpPr>
          <p:cNvPr id="14341" name="AutoShape 5"/>
          <p:cNvSpPr>
            <a:spLocks noChangeArrowheads="1"/>
          </p:cNvSpPr>
          <p:nvPr/>
        </p:nvSpPr>
        <p:spPr bwMode="auto">
          <a:xfrm>
            <a:off x="190500" y="249238"/>
            <a:ext cx="8766175" cy="4114800"/>
          </a:xfrm>
          <a:prstGeom prst="irregularSeal1">
            <a:avLst/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>
                <a:latin typeface="Calibri" pitchFamily="34" charset="0"/>
              </a:rPr>
              <a:t>103 – с</a:t>
            </a:r>
            <a:r>
              <a:rPr lang="ru-RU" sz="3600">
                <a:latin typeface="BelZAGZ" pitchFamily="18" charset="0"/>
              </a:rPr>
              <a:t>5 к7неге7, </a:t>
            </a:r>
            <a:r>
              <a:rPr lang="ru-RU" sz="3600">
                <a:latin typeface="Calibri" pitchFamily="34" charset="0"/>
              </a:rPr>
              <a:t>60 - </a:t>
            </a:r>
            <a:r>
              <a:rPr lang="ru-RU" sz="3600">
                <a:latin typeface="BelZAGZ" pitchFamily="18" charset="0"/>
              </a:rPr>
              <a:t>сы бит.</a:t>
            </a:r>
            <a:endParaRPr lang="ru-RU" sz="3600">
              <a:latin typeface="Calibri" pitchFamily="34" charset="0"/>
            </a:endParaRPr>
          </a:p>
        </p:txBody>
      </p:sp>
      <p:sp>
        <p:nvSpPr>
          <p:cNvPr id="28676" name="Text Box 6"/>
          <p:cNvSpPr txBox="1">
            <a:spLocks noChangeArrowheads="1"/>
          </p:cNvSpPr>
          <p:nvPr/>
        </p:nvSpPr>
        <p:spPr bwMode="auto">
          <a:xfrm>
            <a:off x="1981200" y="1295400"/>
            <a:ext cx="518795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be-BY" sz="2800" b="1">
                <a:solidFill>
                  <a:srgbClr val="CC0066"/>
                </a:solidFill>
                <a:latin typeface="BelZAGZ" pitchFamily="18" charset="0"/>
              </a:rPr>
              <a:t>Өй эше</a:t>
            </a:r>
          </a:p>
          <a:p>
            <a:pPr algn="ctr"/>
            <a:endParaRPr lang="be-BY" sz="2800" b="1">
              <a:solidFill>
                <a:srgbClr val="CC0066"/>
              </a:solidFill>
              <a:latin typeface="BelZAGZ" pitchFamily="18" charset="0"/>
            </a:endParaRPr>
          </a:p>
          <a:p>
            <a:pPr algn="ctr"/>
            <a:endParaRPr lang="be-BY" sz="2800">
              <a:solidFill>
                <a:srgbClr val="CC0066"/>
              </a:solidFill>
              <a:latin typeface="BelZAGZ" pitchFamily="18" charset="0"/>
            </a:endParaRPr>
          </a:p>
          <a:p>
            <a:pPr algn="ctr"/>
            <a:endParaRPr lang="ru-RU" sz="2400">
              <a:solidFill>
                <a:srgbClr val="CC0066"/>
              </a:solidFill>
              <a:latin typeface="BelZAGZ" pitchFamily="18" charset="0"/>
            </a:endParaRPr>
          </a:p>
        </p:txBody>
      </p:sp>
      <p:pic>
        <p:nvPicPr>
          <p:cNvPr id="28677" name="Picture 2" descr="http://gifanimation.ru/images/predmetyi_new/003-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48600" y="260350"/>
            <a:ext cx="1295400" cy="129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850" y="0"/>
            <a:ext cx="8569325" cy="6858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/>
                <a:ea typeface="Times New Roman"/>
              </a:rPr>
              <a:t>	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3860800"/>
            <a:ext cx="6400800" cy="1752600"/>
          </a:xfrm>
        </p:spPr>
        <p:txBody>
          <a:bodyPr rtlCol="0">
            <a:normAutofit fontScale="2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 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  <p:graphicFrame>
        <p:nvGraphicFramePr>
          <p:cNvPr id="15563" name="Group 203"/>
          <p:cNvGraphicFramePr>
            <a:graphicFrameLocks noGrp="1"/>
          </p:cNvGraphicFramePr>
          <p:nvPr/>
        </p:nvGraphicFramePr>
        <p:xfrm>
          <a:off x="1524000" y="1397000"/>
          <a:ext cx="671513" cy="1984203"/>
        </p:xfrm>
        <a:graphic>
          <a:graphicData uri="http://schemas.openxmlformats.org/drawingml/2006/table">
            <a:tbl>
              <a:tblPr/>
              <a:tblGrid>
                <a:gridCol w="671513"/>
              </a:tblGrid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4157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921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64" name="Group 204"/>
          <p:cNvGraphicFramePr>
            <a:graphicFrameLocks noGrp="1"/>
          </p:cNvGraphicFramePr>
          <p:nvPr/>
        </p:nvGraphicFramePr>
        <p:xfrm>
          <a:off x="2195513" y="1052513"/>
          <a:ext cx="720725" cy="2303464"/>
        </p:xfrm>
        <a:graphic>
          <a:graphicData uri="http://schemas.openxmlformats.org/drawingml/2006/table">
            <a:tbl>
              <a:tblPr/>
              <a:tblGrid>
                <a:gridCol w="720725"/>
              </a:tblGrid>
              <a:tr h="3841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825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65" name="Group 205"/>
          <p:cNvGraphicFramePr>
            <a:graphicFrameLocks noGrp="1"/>
          </p:cNvGraphicFramePr>
          <p:nvPr/>
        </p:nvGraphicFramePr>
        <p:xfrm>
          <a:off x="2916238" y="333375"/>
          <a:ext cx="647700" cy="2985914"/>
        </p:xfrm>
        <a:graphic>
          <a:graphicData uri="http://schemas.openxmlformats.org/drawingml/2006/table">
            <a:tbl>
              <a:tblPr/>
              <a:tblGrid>
                <a:gridCol w="647700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66" name="Group 206"/>
          <p:cNvGraphicFramePr>
            <a:graphicFrameLocks noGrp="1"/>
          </p:cNvGraphicFramePr>
          <p:nvPr/>
        </p:nvGraphicFramePr>
        <p:xfrm>
          <a:off x="3563938" y="2205038"/>
          <a:ext cx="600075" cy="1857375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70" name="Group 210"/>
          <p:cNvGraphicFramePr>
            <a:graphicFrameLocks noGrp="1"/>
          </p:cNvGraphicFramePr>
          <p:nvPr/>
        </p:nvGraphicFramePr>
        <p:xfrm>
          <a:off x="4716463" y="685800"/>
          <a:ext cx="671512" cy="1878474"/>
        </p:xfrm>
        <a:graphic>
          <a:graphicData uri="http://schemas.openxmlformats.org/drawingml/2006/table">
            <a:tbl>
              <a:tblPr/>
              <a:tblGrid>
                <a:gridCol w="671512"/>
              </a:tblGrid>
              <a:tr h="357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57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5772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41543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68" name="Group 208"/>
          <p:cNvGraphicFramePr>
            <a:graphicFrameLocks noGrp="1"/>
          </p:cNvGraphicFramePr>
          <p:nvPr/>
        </p:nvGraphicFramePr>
        <p:xfrm>
          <a:off x="4140200" y="1844675"/>
          <a:ext cx="600075" cy="1108710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2936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72" name="Group 212"/>
          <p:cNvGraphicFramePr>
            <a:graphicFrameLocks noGrp="1"/>
          </p:cNvGraphicFramePr>
          <p:nvPr/>
        </p:nvGraphicFramePr>
        <p:xfrm>
          <a:off x="5364163" y="1412875"/>
          <a:ext cx="600075" cy="3386599"/>
        </p:xfrm>
        <a:graphic>
          <a:graphicData uri="http://schemas.openxmlformats.org/drawingml/2006/table">
            <a:tbl>
              <a:tblPr/>
              <a:tblGrid>
                <a:gridCol w="600075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420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76" name="Group 216"/>
          <p:cNvGraphicFramePr>
            <a:graphicFrameLocks noGrp="1"/>
          </p:cNvGraphicFramePr>
          <p:nvPr/>
        </p:nvGraphicFramePr>
        <p:xfrm>
          <a:off x="6443663" y="1412875"/>
          <a:ext cx="528637" cy="1163464"/>
        </p:xfrm>
        <a:graphic>
          <a:graphicData uri="http://schemas.openxmlformats.org/drawingml/2006/table">
            <a:tbl>
              <a:tblPr/>
              <a:tblGrid>
                <a:gridCol w="528637"/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42051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78" name="Group 218"/>
          <p:cNvGraphicFramePr>
            <a:graphicFrameLocks noGrp="1"/>
          </p:cNvGraphicFramePr>
          <p:nvPr/>
        </p:nvGraphicFramePr>
        <p:xfrm>
          <a:off x="6948488" y="1773238"/>
          <a:ext cx="527050" cy="1917526"/>
        </p:xfrm>
        <a:graphic>
          <a:graphicData uri="http://schemas.openxmlformats.org/drawingml/2006/table">
            <a:tbl>
              <a:tblPr/>
              <a:tblGrid>
                <a:gridCol w="527050"/>
              </a:tblGrid>
              <a:tr h="43162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B9CDE5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574" name="Group 214"/>
          <p:cNvGraphicFramePr>
            <a:graphicFrameLocks noGrp="1"/>
          </p:cNvGraphicFramePr>
          <p:nvPr/>
        </p:nvGraphicFramePr>
        <p:xfrm>
          <a:off x="5940425" y="2205038"/>
          <a:ext cx="527050" cy="2966085"/>
        </p:xfrm>
        <a:graphic>
          <a:graphicData uri="http://schemas.openxmlformats.org/drawingml/2006/table">
            <a:tbl>
              <a:tblPr/>
              <a:tblGrid>
                <a:gridCol w="527050"/>
              </a:tblGrid>
              <a:tr h="3002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000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</a:tbl>
          </a:graphicData>
        </a:graphic>
      </p:graphicFrame>
      <p:pic>
        <p:nvPicPr>
          <p:cNvPr id="16542" name="Picture 2" descr="C:\Users\User\Desktop\дружба фото\сма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450" y="4005263"/>
            <a:ext cx="1978025" cy="1839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43" name="Picture 2" descr="C:\Users\User\Desktop\солнце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94905">
            <a:off x="6548438" y="-461963"/>
            <a:ext cx="2682875" cy="2473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250825" y="0"/>
            <a:ext cx="8569325" cy="6858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	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latin typeface="Times New Roman"/>
                <a:ea typeface="Times New Roman"/>
              </a:rPr>
              <a:t>	</a:t>
            </a:r>
            <a:br>
              <a:rPr lang="ru-RU" dirty="0" smtClean="0">
                <a:latin typeface="Times New Roman"/>
                <a:ea typeface="Times New Roman"/>
              </a:rPr>
            </a:br>
            <a:r>
              <a:rPr lang="ru-RU" dirty="0" smtClean="0">
                <a:latin typeface="Times New Roman"/>
                <a:ea typeface="Times New Roman"/>
              </a:rPr>
              <a:t> </a:t>
            </a:r>
            <a:br>
              <a:rPr lang="ru-RU" dirty="0" smtClean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1331913" y="3860800"/>
            <a:ext cx="6400800" cy="1752600"/>
          </a:xfrm>
        </p:spPr>
        <p:txBody>
          <a:bodyPr rtlCol="0">
            <a:normAutofit fontScale="25000" lnSpcReduction="20000"/>
          </a:bodyPr>
          <a:lstStyle/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1">
                    <a:tint val="7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	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tint val="75000"/>
                  </a:schemeClr>
                </a:solidFill>
              </a:rPr>
              <a:t> </a:t>
            </a:r>
          </a:p>
          <a:p>
            <a:pPr marL="0" indent="0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>
              <a:solidFill>
                <a:schemeClr val="tx1">
                  <a:tint val="75000"/>
                </a:schemeClr>
              </a:solidFill>
            </a:endParaRPr>
          </a:p>
        </p:txBody>
      </p:sp>
      <p:graphicFrame>
        <p:nvGraphicFramePr>
          <p:cNvPr id="50" name="Таблица 49"/>
          <p:cNvGraphicFramePr>
            <a:graphicFrameLocks noGrp="1"/>
          </p:cNvGraphicFramePr>
          <p:nvPr/>
        </p:nvGraphicFramePr>
        <p:xfrm>
          <a:off x="1524000" y="1397000"/>
          <a:ext cx="671736" cy="228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3919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199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/>
                </a:tc>
              </a:tr>
              <a:tr h="39199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91998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  <a:tr h="391998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п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1" name="Таблица 50"/>
          <p:cNvGraphicFramePr>
            <a:graphicFrameLocks noGrp="1"/>
          </p:cNvGraphicFramePr>
          <p:nvPr/>
        </p:nvGraphicFramePr>
        <p:xfrm>
          <a:off x="2195513" y="908050"/>
          <a:ext cx="720080" cy="2786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</a:tblGrid>
              <a:tr h="43319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у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33197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BelZAGZ" pitchFamily="18" charset="0"/>
                        </a:rPr>
                        <a:t>3</a:t>
                      </a:r>
                      <a:endParaRPr lang="ru-RU" sz="2400" dirty="0">
                        <a:latin typeface="BelZAGZ" pitchFamily="18" charset="0"/>
                      </a:endParaRPr>
                    </a:p>
                  </a:txBody>
                  <a:tcPr/>
                </a:tc>
              </a:tr>
              <a:tr h="433197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ы</a:t>
                      </a:r>
                      <a:endParaRPr lang="ru-RU" sz="2400" dirty="0"/>
                    </a:p>
                  </a:txBody>
                  <a:tcPr/>
                </a:tc>
              </a:tr>
              <a:tr h="500608"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4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433197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</a:tr>
              <a:tr h="433197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ы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2" name="Таблица 51"/>
          <p:cNvGraphicFramePr>
            <a:graphicFrameLocks noGrp="1"/>
          </p:cNvGraphicFramePr>
          <p:nvPr/>
        </p:nvGraphicFramePr>
        <p:xfrm>
          <a:off x="2916238" y="0"/>
          <a:ext cx="648072" cy="36953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BelZAGZ" pitchFamily="18" charset="0"/>
                        </a:rPr>
                        <a:t>5</a:t>
                      </a:r>
                      <a:endParaRPr lang="ru-RU" sz="2400" dirty="0">
                        <a:latin typeface="BelZAGZ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Н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д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BelZAGZ" pitchFamily="18" charset="0"/>
                        </a:rPr>
                        <a:t>9</a:t>
                      </a:r>
                      <a:endParaRPr lang="ru-RU" sz="2400" dirty="0">
                        <a:latin typeface="BelZAGZ" pitchFamily="18" charset="0"/>
                      </a:endParaRPr>
                    </a:p>
                  </a:txBody>
                  <a:tcPr/>
                </a:tc>
              </a:tr>
              <a:tr h="494928"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л</a:t>
                      </a:r>
                      <a:endParaRPr lang="ru-RU" sz="2400" baseline="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е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к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3" name="Таблица 52"/>
          <p:cNvGraphicFramePr>
            <a:graphicFrameLocks noGrp="1"/>
          </p:cNvGraphicFramePr>
          <p:nvPr/>
        </p:nvGraphicFramePr>
        <p:xfrm>
          <a:off x="3563938" y="2276475"/>
          <a:ext cx="599728" cy="19874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728"/>
              </a:tblGrid>
              <a:tr h="504056">
                <a:tc>
                  <a:txBody>
                    <a:bodyPr/>
                    <a:lstStyle/>
                    <a:p>
                      <a:r>
                        <a:rPr lang="ru-RU" sz="2400" baseline="0" dirty="0" smtClean="0">
                          <a:solidFill>
                            <a:srgbClr val="FF0000"/>
                          </a:solidFill>
                        </a:rPr>
                        <a:t>т</a:t>
                      </a:r>
                      <a:endParaRPr lang="ru-RU" sz="2400" baseline="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й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н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4" name="Таблица 53"/>
          <p:cNvGraphicFramePr>
            <a:graphicFrameLocks noGrp="1"/>
          </p:cNvGraphicFramePr>
          <p:nvPr/>
        </p:nvGraphicFramePr>
        <p:xfrm>
          <a:off x="4716463" y="404813"/>
          <a:ext cx="671736" cy="2358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1736"/>
              </a:tblGrid>
              <a:tr h="475253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chemeClr val="tx1"/>
                          </a:solidFill>
                        </a:rPr>
                        <a:t>х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BelZAGZ" pitchFamily="18" charset="0"/>
                        </a:rPr>
                        <a:t>9</a:t>
                      </a:r>
                      <a:endParaRPr lang="ru-RU" sz="2400" dirty="0">
                        <a:latin typeface="BelZAGZ" pitchFamily="18" charset="0"/>
                      </a:endParaRPr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б</a:t>
                      </a:r>
                      <a:endParaRPr lang="ru-RU" sz="2400" dirty="0"/>
                    </a:p>
                  </a:txBody>
                  <a:tcPr/>
                </a:tc>
              </a:tr>
              <a:tr h="446449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BelZAGZ" pitchFamily="18" charset="0"/>
                        </a:rPr>
                        <a:t>9</a:t>
                      </a:r>
                      <a:endParaRPr lang="ru-RU" sz="2400" dirty="0">
                        <a:latin typeface="BelZAGZ" pitchFamily="18" charset="0"/>
                      </a:endParaRPr>
                    </a:p>
                  </a:txBody>
                  <a:tcPr/>
                </a:tc>
              </a:tr>
              <a:tr h="475253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р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5" name="Таблица 54"/>
          <p:cNvGraphicFramePr>
            <a:graphicFrameLocks noGrp="1"/>
          </p:cNvGraphicFramePr>
          <p:nvPr/>
        </p:nvGraphicFramePr>
        <p:xfrm>
          <a:off x="4140200" y="1844675"/>
          <a:ext cx="599728" cy="1306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728"/>
              </a:tblGrid>
              <a:tr h="432048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BelZAGZ" pitchFamily="18" charset="0"/>
                        </a:rPr>
                        <a:t>3</a:t>
                      </a:r>
                      <a:endParaRPr lang="ru-RU" dirty="0">
                        <a:solidFill>
                          <a:schemeClr val="tx1"/>
                        </a:solidFill>
                        <a:latin typeface="BelZAGZ" pitchFamily="18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04056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ш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6" name="Таблица 55"/>
          <p:cNvGraphicFramePr>
            <a:graphicFrameLocks noGrp="1"/>
          </p:cNvGraphicFramePr>
          <p:nvPr/>
        </p:nvGraphicFramePr>
        <p:xfrm>
          <a:off x="5364163" y="1412875"/>
          <a:ext cx="599728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9972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а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6896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н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BelZAGZ" pitchFamily="18" charset="0"/>
                        </a:rPr>
                        <a:t>3</a:t>
                      </a:r>
                      <a:endParaRPr lang="ru-RU" sz="2400" dirty="0">
                        <a:latin typeface="BelZAGZ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л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а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ы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7" name="Таблица 56"/>
          <p:cNvGraphicFramePr>
            <a:graphicFrameLocks noGrp="1"/>
          </p:cNvGraphicFramePr>
          <p:nvPr/>
        </p:nvGraphicFramePr>
        <p:xfrm>
          <a:off x="5940425" y="2276475"/>
          <a:ext cx="527720" cy="37296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/>
              </a:tblGrid>
              <a:tr h="529208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у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BelZAGZ" pitchFamily="18" charset="0"/>
                        </a:rPr>
                        <a:t>3</a:t>
                      </a:r>
                      <a:endParaRPr lang="ru-RU" sz="2400" dirty="0">
                        <a:latin typeface="BelZAGZ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ы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т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ы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у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с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err="1" smtClean="0"/>
                        <a:t>ы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8" name="Таблица 57"/>
          <p:cNvGraphicFramePr>
            <a:graphicFrameLocks noGrp="1"/>
          </p:cNvGraphicFramePr>
          <p:nvPr/>
        </p:nvGraphicFramePr>
        <p:xfrm>
          <a:off x="6443663" y="1412875"/>
          <a:ext cx="527720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tx1"/>
                          </a:solidFill>
                        </a:rPr>
                        <a:t>к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06896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и</a:t>
                      </a:r>
                      <a:endParaRPr lang="ru-RU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rgbClr val="FF0000"/>
                          </a:solidFill>
                        </a:rPr>
                        <a:t>с</a:t>
                      </a:r>
                      <a:endParaRPr lang="ru-RU" sz="24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9" name="Таблица 58"/>
          <p:cNvGraphicFramePr>
            <a:graphicFrameLocks noGrp="1"/>
          </p:cNvGraphicFramePr>
          <p:nvPr/>
        </p:nvGraphicFramePr>
        <p:xfrm>
          <a:off x="6948488" y="1773238"/>
          <a:ext cx="52772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77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solidFill>
                            <a:schemeClr val="tx1"/>
                          </a:solidFill>
                        </a:rPr>
                        <a:t>т</a:t>
                      </a:r>
                      <a:endParaRPr lang="ru-RU" sz="2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err="1" smtClean="0">
                          <a:solidFill>
                            <a:srgbClr val="FF0000"/>
                          </a:solidFill>
                        </a:rPr>
                        <a:t>ы</a:t>
                      </a:r>
                      <a:endParaRPr lang="ru-RU" sz="2800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р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ы</a:t>
                      </a:r>
                      <a:endParaRPr lang="ru-RU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ш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7565" name="Picture 2" descr="C:\Users\User\Desktop\дружба фото\сма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7075" y="188913"/>
            <a:ext cx="17795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4" descr="CRCTR49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611188" y="3789363"/>
            <a:ext cx="1028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ru-RU" b="1" smtClean="0">
                <a:latin typeface="BelZAGZ" pitchFamily="18" charset="0"/>
              </a:rPr>
              <a:t>           Тултырыусы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256213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sz="4800" i="1" smtClean="0">
                <a:latin typeface="BelZAGZ" pitchFamily="18" charset="0"/>
              </a:rPr>
              <a:t>85йл9мде4 х9б9рен9 б9йл9неп, м919н98ен асы3лап  тултырып киле7се 85йл9м ки69ге.</a:t>
            </a:r>
          </a:p>
          <a:p>
            <a:pPr eaLnBrk="1" hangingPunct="1">
              <a:buFont typeface="Arial" charset="0"/>
              <a:buNone/>
            </a:pPr>
            <a:r>
              <a:rPr lang="ru-RU" sz="4800" smtClean="0">
                <a:latin typeface="BelZAGZ" pitchFamily="18" charset="0"/>
              </a:rPr>
              <a:t> </a:t>
            </a:r>
          </a:p>
        </p:txBody>
      </p:sp>
      <p:pic>
        <p:nvPicPr>
          <p:cNvPr id="4" name="Picture 4" descr="CRCTR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948488" y="188913"/>
            <a:ext cx="1028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457200" y="981075"/>
            <a:ext cx="8229600" cy="51450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ru-RU" sz="4800" smtClean="0">
                <a:latin typeface="BelZAGZ" pitchFamily="18" charset="0"/>
                <a:cs typeface="Times New Roman" pitchFamily="18" charset="0"/>
              </a:rPr>
              <a:t>Р9хм9т 9йттем. </a:t>
            </a:r>
            <a:endParaRPr lang="ru-RU" sz="4800" smtClean="0">
              <a:latin typeface="BelZAGZ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800" smtClean="0">
                <a:latin typeface="BelZAGZ" pitchFamily="18" charset="0"/>
              </a:rPr>
              <a:t>Мин у3ыным.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smtClean="0">
              <a:latin typeface="BelZAGZ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ru-RU" sz="4800" smtClean="0">
                <a:latin typeface="BelZAGZ" pitchFamily="18" charset="0"/>
              </a:rPr>
              <a:t> Ул ултыра.</a:t>
            </a: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4800" smtClean="0">
              <a:latin typeface="BelZAGZ" pitchFamily="18" charset="0"/>
            </a:endParaRPr>
          </a:p>
          <a:p>
            <a:pPr eaLnBrk="1" hangingPunct="1">
              <a:buFont typeface="Arial" charset="0"/>
              <a:buNone/>
            </a:pPr>
            <a:r>
              <a:rPr lang="ru-RU" sz="4800" smtClean="0">
                <a:latin typeface="Times New Roman" pitchFamily="18" charset="0"/>
                <a:cs typeface="Times New Roman" pitchFamily="18" charset="0"/>
              </a:rPr>
              <a:t>4.  </a:t>
            </a:r>
            <a:r>
              <a:rPr lang="ru-RU" sz="4800" smtClean="0">
                <a:latin typeface="BelZAGZ" pitchFamily="18" charset="0"/>
              </a:rPr>
              <a:t>Хат алдым .</a:t>
            </a:r>
          </a:p>
        </p:txBody>
      </p:sp>
      <p:pic>
        <p:nvPicPr>
          <p:cNvPr id="19459" name="Picture 2" descr="http://bestgif.narod.ru/predmeti/ANIMASHKI_101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125" y="4941888"/>
            <a:ext cx="2203450" cy="169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latin typeface="BelZAGZ" pitchFamily="18" charset="0"/>
              </a:rPr>
              <a:t>Тултырыусы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>
          <a:xfrm>
            <a:off x="457200" y="1412875"/>
            <a:ext cx="8229600" cy="5256213"/>
          </a:xfrm>
        </p:spPr>
        <p:txBody>
          <a:bodyPr/>
          <a:lstStyle/>
          <a:p>
            <a:pPr eaLnBrk="1" hangingPunct="1">
              <a:buFontTx/>
              <a:buChar char="-"/>
            </a:pPr>
            <a:r>
              <a:rPr lang="ru-RU" i="1" smtClean="0">
                <a:latin typeface="BelZAGZ" pitchFamily="18" charset="0"/>
              </a:rPr>
              <a:t>85йл9мде4 х9б9рен9 б9йл9неп, м919н98ен асы3лап тултырып киле7се 85йл9м ки69ге.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BelZAGZ" pitchFamily="18" charset="0"/>
              </a:rPr>
              <a:t> Т5б97 к.                Кемг9? Ним9г9?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BelZAGZ" pitchFamily="18" charset="0"/>
              </a:rPr>
              <a:t> Т5ш5м к.               Кемде? Ним9не?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BelZAGZ" pitchFamily="18" charset="0"/>
              </a:rPr>
              <a:t> Ур-ва3.к.               Кемд9? Ним9л9?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BelZAGZ" pitchFamily="18" charset="0"/>
              </a:rPr>
              <a:t>  Сы1ана3.к.           Кемд9н? Ним9н9н?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BelZAGZ" pitchFamily="18" charset="0"/>
              </a:rPr>
              <a:t>                                 Кем / ним9 мен9н?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BelZAGZ" pitchFamily="18" charset="0"/>
              </a:rPr>
              <a:t>                                 Кем / ним9 5с5н ?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BelZAGZ" pitchFamily="18" charset="0"/>
              </a:rPr>
              <a:t>                                 Кем / ним9 тура8ында?</a:t>
            </a:r>
          </a:p>
        </p:txBody>
      </p:sp>
      <p:pic>
        <p:nvPicPr>
          <p:cNvPr id="4" name="Picture 4" descr="CRCTR49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24750" y="2852738"/>
            <a:ext cx="1028700" cy="256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Б</a:t>
            </a:r>
            <a:r>
              <a:rPr lang="ru-RU" dirty="0" smtClean="0">
                <a:latin typeface="BelZAGZ" pitchFamily="18" charset="0"/>
              </a:rPr>
              <a:t>9йл97ест9р мен9н килг9н исемд9р: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323850" y="1196975"/>
            <a:ext cx="8820150" cy="566102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400" smtClean="0">
                <a:latin typeface="BelZAGZ" pitchFamily="18" charset="0"/>
              </a:rPr>
              <a:t>  </a:t>
            </a:r>
            <a:r>
              <a:rPr lang="ru-RU" sz="4400" b="1" smtClean="0">
                <a:latin typeface="BelZAGZ" pitchFamily="18" charset="0"/>
              </a:rPr>
              <a:t>Мен9н                  Тура8ында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>
                <a:latin typeface="BelZAGZ" pitchFamily="18" charset="0"/>
              </a:rPr>
              <a:t>   5с5н                    3ара1анда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>
                <a:latin typeface="BelZAGZ" pitchFamily="18" charset="0"/>
              </a:rPr>
              <a:t>     аша                   тарафынан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>
                <a:latin typeface="BelZAGZ" pitchFamily="18" charset="0"/>
              </a:rPr>
              <a:t>    7т9                      баш3а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BelZAGZ" pitchFamily="18" charset="0"/>
              </a:rPr>
              <a:t>Егет кеше 5с5н етмеш т5рл5 85н9р 29 а2.</a:t>
            </a:r>
          </a:p>
          <a:p>
            <a:pPr eaLnBrk="1" hangingPunct="1">
              <a:buFont typeface="Arial" charset="0"/>
              <a:buNone/>
            </a:pPr>
            <a:r>
              <a:rPr lang="ru-RU" sz="3600" smtClean="0">
                <a:latin typeface="BelZAGZ" pitchFamily="18" charset="0"/>
              </a:rPr>
              <a:t>Тау  мен9н тау осрашма6, кеше мен9н кеше     осрашыр.</a:t>
            </a:r>
          </a:p>
          <a:p>
            <a:pPr eaLnBrk="1" hangingPunct="1">
              <a:buFont typeface="Arial" charset="0"/>
              <a:buNone/>
            </a:pPr>
            <a:endParaRPr lang="ru-RU" sz="4800" b="1" smtClean="0">
              <a:latin typeface="BelZAGZ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4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4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BelZAGZ" pitchFamily="18" charset="0"/>
              </a:rPr>
              <a:t> </a:t>
            </a:r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600" b="1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400" b="1" smtClean="0">
                <a:latin typeface="BelZAGZ" pitchFamily="18" charset="0"/>
              </a:rPr>
              <a:t>Мин  урманда …..    осраттым.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ru-RU" sz="4400" b="1" smtClean="0">
                <a:latin typeface="BelZAGZ" pitchFamily="18" charset="0"/>
              </a:rPr>
              <a:t>Т9би19тк9   …..  сы3ты3 .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ru-RU" sz="4400" b="1" smtClean="0">
                <a:latin typeface="BelZAGZ" pitchFamily="18" charset="0"/>
              </a:rPr>
              <a:t>Йыл1а, к7л  буй2арын    …. та2артты3. 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sz="4400" b="1" smtClean="0">
                <a:latin typeface="BelZAGZ" pitchFamily="18" charset="0"/>
              </a:rPr>
              <a:t>У3ыусылар  …  оя эшл9нел9р .</a:t>
            </a:r>
          </a:p>
          <a:p>
            <a:pPr eaLnBrk="1" hangingPunct="1">
              <a:buFont typeface="Arial" charset="0"/>
              <a:buNone/>
            </a:pPr>
            <a:r>
              <a:rPr lang="ru-RU" sz="4400" b="1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sz="4400" b="1" smtClean="0">
                <a:latin typeface="BelZAGZ" pitchFamily="18" charset="0"/>
              </a:rPr>
              <a:t>Бе2  …..   8а3лар1а  тейеш.</a:t>
            </a:r>
          </a:p>
          <a:p>
            <a:pPr eaLnBrk="1" hangingPunct="1">
              <a:buFont typeface="Arial" charset="0"/>
              <a:buNone/>
            </a:pPr>
            <a:endParaRPr lang="ru-RU" sz="4400" b="1" smtClean="0">
              <a:latin typeface="BelZAGZ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F:\эмб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613" y="1341438"/>
            <a:ext cx="5934075" cy="5022850"/>
          </a:xfrm>
          <a:prstGeom prst="rect">
            <a:avLst/>
          </a:prstGeom>
          <a:noFill/>
          <a:ln w="952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142875" y="285750"/>
            <a:ext cx="10687050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Rom Bsh"/>
              </a:rPr>
              <a:t>Тир1-я6 м2хитте 3а6лау йылы</a:t>
            </a:r>
          </a:p>
        </p:txBody>
      </p:sp>
      <p:sp>
        <p:nvSpPr>
          <p:cNvPr id="25603" name="TextBox 3"/>
          <p:cNvSpPr txBox="1">
            <a:spLocks noChangeArrowheads="1"/>
          </p:cNvSpPr>
          <p:nvPr/>
        </p:nvSpPr>
        <p:spPr bwMode="auto">
          <a:xfrm>
            <a:off x="0" y="5643563"/>
            <a:ext cx="91440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 b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630</TotalTime>
  <Words>252</Words>
  <Application>Microsoft Office PowerPoint</Application>
  <PresentationFormat>Экран (4:3)</PresentationFormat>
  <Paragraphs>162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Х1йерле к2н!!!</vt:lpstr>
      <vt:lpstr>                                                                                                                                      </vt:lpstr>
      <vt:lpstr>                                                                                                                                      </vt:lpstr>
      <vt:lpstr>           Тултырыусы</vt:lpstr>
      <vt:lpstr>Слайд 5</vt:lpstr>
      <vt:lpstr>Тултырыусы</vt:lpstr>
      <vt:lpstr>Б9йл97ест9р мен9н килг9н исемд9р:</vt:lpstr>
      <vt:lpstr> </vt:lpstr>
      <vt:lpstr>Слайд 9</vt:lpstr>
      <vt:lpstr>1. А1асты япра3 би29й,                       кешене  хе2м9т би29й. 2. Берлект9 – тереклек. 3. Тимер2е 3ы2ыуында 8у3. 4. Х9р9к9тт9 – б9р9к9т. 5. А2аш8а4 да, ил мен9н а2аш. 6. Ата4а ни 3ыл8а4,                         алды4а шул килер.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33</cp:revision>
  <dcterms:created xsi:type="dcterms:W3CDTF">2013-11-09T09:03:38Z</dcterms:created>
  <dcterms:modified xsi:type="dcterms:W3CDTF">2020-01-09T14:37:06Z</dcterms:modified>
</cp:coreProperties>
</file>