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en-GB"/>
    </a:defPPr>
    <a:lvl1pPr algn="l" defTabSz="449263" rtl="0" fontAlgn="base" hangingPunct="0">
      <a:lnSpc>
        <a:spcPct val="96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kern="1200">
        <a:solidFill>
          <a:schemeClr val="tx1"/>
        </a:solidFill>
        <a:latin typeface="Arial" pitchFamily="34" charset="0"/>
        <a:ea typeface="Microsoft YaHei" pitchFamily="34" charset="-122"/>
        <a:cs typeface="+mn-cs"/>
      </a:defRPr>
    </a:lvl1pPr>
    <a:lvl2pPr marL="431800" indent="-215900" algn="l" defTabSz="449263" rtl="0" fontAlgn="base" hangingPunct="0">
      <a:lnSpc>
        <a:spcPct val="96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kern="1200">
        <a:solidFill>
          <a:schemeClr val="tx1"/>
        </a:solidFill>
        <a:latin typeface="Arial" pitchFamily="34" charset="0"/>
        <a:ea typeface="Microsoft YaHei" pitchFamily="34" charset="-122"/>
        <a:cs typeface="+mn-cs"/>
      </a:defRPr>
    </a:lvl2pPr>
    <a:lvl3pPr marL="647700" indent="-215900" algn="l" defTabSz="449263" rtl="0" fontAlgn="base" hangingPunct="0">
      <a:lnSpc>
        <a:spcPct val="96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kern="1200">
        <a:solidFill>
          <a:schemeClr val="tx1"/>
        </a:solidFill>
        <a:latin typeface="Arial" pitchFamily="34" charset="0"/>
        <a:ea typeface="Microsoft YaHei" pitchFamily="34" charset="-122"/>
        <a:cs typeface="+mn-cs"/>
      </a:defRPr>
    </a:lvl3pPr>
    <a:lvl4pPr marL="863600" indent="-215900" algn="l" defTabSz="449263" rtl="0" fontAlgn="base" hangingPunct="0">
      <a:lnSpc>
        <a:spcPct val="96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kern="1200">
        <a:solidFill>
          <a:schemeClr val="tx1"/>
        </a:solidFill>
        <a:latin typeface="Arial" pitchFamily="34" charset="0"/>
        <a:ea typeface="Microsoft YaHei" pitchFamily="34" charset="-122"/>
        <a:cs typeface="+mn-cs"/>
      </a:defRPr>
    </a:lvl4pPr>
    <a:lvl5pPr marL="1079500" indent="-215900" algn="l" defTabSz="449263" rtl="0" fontAlgn="base" hangingPunct="0">
      <a:lnSpc>
        <a:spcPct val="96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kern="1200">
        <a:solidFill>
          <a:schemeClr val="tx1"/>
        </a:solidFill>
        <a:latin typeface="Arial" pitchFamily="34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icrosoft YaHei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7" d="100"/>
          <a:sy n="97" d="100"/>
        </p:scale>
        <p:origin x="-71" y="-33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Lucida Sans Unicode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Lucida Sans Unicode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Lucida Sans Unicode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buFont typeface="Wingdings" charset="2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Lucida Sans Unicode" charset="0"/>
              </a:defRPr>
            </a:lvl1pPr>
          </a:lstStyle>
          <a:p>
            <a:pPr>
              <a:defRPr/>
            </a:pPr>
            <a:fld id="{AB50CF0D-0CC1-4C77-9645-498FCA648B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3489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eaLnBrk="1">
              <a:buFont typeface="Wingdings" pitchFamily="2" charset="2"/>
              <a:buNone/>
            </a:pPr>
            <a:fld id="{3EE40E14-0C73-43A0-8250-F85782309249}" type="slidenum">
              <a:rPr lang="en-GB" smtClean="0">
                <a:solidFill>
                  <a:srgbClr val="000000"/>
                </a:solidFill>
                <a:latin typeface="Times New Roman" pitchFamily="18" charset="0"/>
                <a:cs typeface="Lucida Sans Unicode" pitchFamily="34" charset="0"/>
              </a:rPr>
              <a:pPr eaLnBrk="1">
                <a:buFont typeface="Wingdings" pitchFamily="2" charset="2"/>
                <a:buNone/>
              </a:pPr>
              <a:t>1</a:t>
            </a:fld>
            <a:endParaRPr lang="en-GB" smtClean="0">
              <a:solidFill>
                <a:srgbClr val="000000"/>
              </a:solidFill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184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100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eaLnBrk="1">
              <a:buFont typeface="Wingdings" pitchFamily="2" charset="2"/>
              <a:buNone/>
            </a:pPr>
            <a:fld id="{5F1FDD72-CDB4-4068-885D-4B3318B780D3}" type="slidenum">
              <a:rPr lang="en-GB" smtClean="0">
                <a:solidFill>
                  <a:srgbClr val="000000"/>
                </a:solidFill>
                <a:latin typeface="Times New Roman" pitchFamily="18" charset="0"/>
                <a:cs typeface="Lucida Sans Unicode" pitchFamily="34" charset="0"/>
              </a:rPr>
              <a:pPr eaLnBrk="1">
                <a:buFont typeface="Wingdings" pitchFamily="2" charset="2"/>
                <a:buNone/>
              </a:pPr>
              <a:t>10</a:t>
            </a:fld>
            <a:endParaRPr lang="en-GB" smtClean="0">
              <a:solidFill>
                <a:srgbClr val="000000"/>
              </a:solidFill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276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100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eaLnBrk="1">
              <a:buFont typeface="Wingdings" pitchFamily="2" charset="2"/>
              <a:buNone/>
            </a:pPr>
            <a:fld id="{7A50EF04-D21F-4701-A3B3-2C6725535492}" type="slidenum">
              <a:rPr lang="en-GB" smtClean="0">
                <a:solidFill>
                  <a:srgbClr val="000000"/>
                </a:solidFill>
                <a:latin typeface="Times New Roman" pitchFamily="18" charset="0"/>
                <a:cs typeface="Lucida Sans Unicode" pitchFamily="34" charset="0"/>
              </a:rPr>
              <a:pPr eaLnBrk="1">
                <a:buFont typeface="Wingdings" pitchFamily="2" charset="2"/>
                <a:buNone/>
              </a:pPr>
              <a:t>11</a:t>
            </a:fld>
            <a:endParaRPr lang="en-GB" smtClean="0">
              <a:solidFill>
                <a:srgbClr val="000000"/>
              </a:solidFill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286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100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eaLnBrk="1">
              <a:buFont typeface="Wingdings" pitchFamily="2" charset="2"/>
              <a:buNone/>
            </a:pPr>
            <a:fld id="{2D3E096E-3807-4E75-BFC4-FD26702F9F67}" type="slidenum">
              <a:rPr lang="en-GB" smtClean="0">
                <a:solidFill>
                  <a:srgbClr val="000000"/>
                </a:solidFill>
                <a:latin typeface="Times New Roman" pitchFamily="18" charset="0"/>
                <a:cs typeface="Lucida Sans Unicode" pitchFamily="34" charset="0"/>
              </a:rPr>
              <a:pPr eaLnBrk="1">
                <a:buFont typeface="Wingdings" pitchFamily="2" charset="2"/>
                <a:buNone/>
              </a:pPr>
              <a:t>12</a:t>
            </a:fld>
            <a:endParaRPr lang="en-GB" smtClean="0">
              <a:solidFill>
                <a:srgbClr val="000000"/>
              </a:solidFill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296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100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eaLnBrk="1">
              <a:buFont typeface="Wingdings" pitchFamily="2" charset="2"/>
              <a:buNone/>
            </a:pPr>
            <a:fld id="{669E14FD-B5AD-41F5-A093-0261FACEBEF5}" type="slidenum">
              <a:rPr lang="en-GB" smtClean="0">
                <a:solidFill>
                  <a:srgbClr val="000000"/>
                </a:solidFill>
                <a:latin typeface="Times New Roman" pitchFamily="18" charset="0"/>
                <a:cs typeface="Lucida Sans Unicode" pitchFamily="34" charset="0"/>
              </a:rPr>
              <a:pPr eaLnBrk="1">
                <a:buFont typeface="Wingdings" pitchFamily="2" charset="2"/>
                <a:buNone/>
              </a:pPr>
              <a:t>13</a:t>
            </a:fld>
            <a:endParaRPr lang="en-GB" smtClean="0">
              <a:solidFill>
                <a:srgbClr val="000000"/>
              </a:solidFill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307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100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eaLnBrk="1">
              <a:buFont typeface="Wingdings" pitchFamily="2" charset="2"/>
              <a:buNone/>
            </a:pPr>
            <a:fld id="{AB1CB327-C095-4BCE-B9A9-A032D9FDC927}" type="slidenum">
              <a:rPr lang="en-GB" smtClean="0">
                <a:solidFill>
                  <a:srgbClr val="000000"/>
                </a:solidFill>
                <a:latin typeface="Times New Roman" pitchFamily="18" charset="0"/>
                <a:cs typeface="Lucida Sans Unicode" pitchFamily="34" charset="0"/>
              </a:rPr>
              <a:pPr eaLnBrk="1">
                <a:buFont typeface="Wingdings" pitchFamily="2" charset="2"/>
                <a:buNone/>
              </a:pPr>
              <a:t>14</a:t>
            </a:fld>
            <a:endParaRPr lang="en-GB" smtClean="0">
              <a:solidFill>
                <a:srgbClr val="000000"/>
              </a:solidFill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317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100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eaLnBrk="1">
              <a:buFont typeface="Wingdings" pitchFamily="2" charset="2"/>
              <a:buNone/>
            </a:pPr>
            <a:fld id="{34BFD327-DFBD-46DC-AAC8-DEE01AAF552F}" type="slidenum">
              <a:rPr lang="en-GB" smtClean="0">
                <a:solidFill>
                  <a:srgbClr val="000000"/>
                </a:solidFill>
                <a:latin typeface="Times New Roman" pitchFamily="18" charset="0"/>
                <a:cs typeface="Lucida Sans Unicode" pitchFamily="34" charset="0"/>
              </a:rPr>
              <a:pPr eaLnBrk="1">
                <a:buFont typeface="Wingdings" pitchFamily="2" charset="2"/>
                <a:buNone/>
              </a:pPr>
              <a:t>2</a:t>
            </a:fld>
            <a:endParaRPr lang="en-GB" smtClean="0">
              <a:solidFill>
                <a:srgbClr val="000000"/>
              </a:solidFill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194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100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eaLnBrk="1">
              <a:buFont typeface="Wingdings" pitchFamily="2" charset="2"/>
              <a:buNone/>
            </a:pPr>
            <a:fld id="{39500152-BA8A-4708-A149-F97DA835D0D4}" type="slidenum">
              <a:rPr lang="en-GB" smtClean="0">
                <a:solidFill>
                  <a:srgbClr val="000000"/>
                </a:solidFill>
                <a:latin typeface="Times New Roman" pitchFamily="18" charset="0"/>
                <a:cs typeface="Lucida Sans Unicode" pitchFamily="34" charset="0"/>
              </a:rPr>
              <a:pPr eaLnBrk="1">
                <a:buFont typeface="Wingdings" pitchFamily="2" charset="2"/>
                <a:buNone/>
              </a:pPr>
              <a:t>3</a:t>
            </a:fld>
            <a:endParaRPr lang="en-GB" smtClean="0">
              <a:solidFill>
                <a:srgbClr val="000000"/>
              </a:solidFill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204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0" y="0"/>
            <a:ext cx="1588" cy="15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1588" cy="15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0" y="0"/>
            <a:ext cx="1588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12000"/>
              </a:lnSpc>
              <a:buFont typeface="Wingdings" charset="2"/>
              <a:buNone/>
              <a:defRPr/>
            </a:pPr>
            <a:fld id="{2560B07F-8B22-4757-9BC0-CE3B33095D46}" type="slidenum">
              <a:rPr lang="en-GB">
                <a:solidFill>
                  <a:srgbClr val="000000"/>
                </a:solidFill>
                <a:latin typeface="+mn-lt" charset="0"/>
                <a:ea typeface="+mn-ea" charset="0"/>
                <a:cs typeface="+mn-ea" charset="0"/>
              </a:rPr>
              <a:pPr hangingPunct="1">
                <a:lnSpc>
                  <a:spcPct val="112000"/>
                </a:lnSpc>
                <a:buFont typeface="Wingdings" charset="2"/>
                <a:buNone/>
                <a:defRPr/>
              </a:pPr>
              <a:t>3</a:t>
            </a:fld>
            <a:endParaRPr lang="en-GB">
              <a:solidFill>
                <a:srgbClr val="000000"/>
              </a:solidFill>
              <a:latin typeface="+mn-lt" charset="0"/>
              <a:ea typeface="+mn-ea" charset="0"/>
              <a:cs typeface="+mn-ea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eaLnBrk="1">
              <a:buFont typeface="Wingdings" pitchFamily="2" charset="2"/>
              <a:buNone/>
            </a:pPr>
            <a:fld id="{2905268C-739D-48D7-89EA-9119B5A7B877}" type="slidenum">
              <a:rPr lang="en-GB" smtClean="0">
                <a:solidFill>
                  <a:srgbClr val="000000"/>
                </a:solidFill>
                <a:latin typeface="Times New Roman" pitchFamily="18" charset="0"/>
                <a:cs typeface="Lucida Sans Unicode" pitchFamily="34" charset="0"/>
              </a:rPr>
              <a:pPr eaLnBrk="1">
                <a:buFont typeface="Wingdings" pitchFamily="2" charset="2"/>
                <a:buNone/>
              </a:pPr>
              <a:t>4</a:t>
            </a:fld>
            <a:endParaRPr lang="en-GB" smtClean="0">
              <a:solidFill>
                <a:srgbClr val="000000"/>
              </a:solidFill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215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100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eaLnBrk="1">
              <a:buFont typeface="Wingdings" pitchFamily="2" charset="2"/>
              <a:buNone/>
            </a:pPr>
            <a:fld id="{C0D2B447-0181-4248-92DE-CB0174DE5717}" type="slidenum">
              <a:rPr lang="en-GB" smtClean="0">
                <a:solidFill>
                  <a:srgbClr val="000000"/>
                </a:solidFill>
                <a:latin typeface="Times New Roman" pitchFamily="18" charset="0"/>
                <a:cs typeface="Lucida Sans Unicode" pitchFamily="34" charset="0"/>
              </a:rPr>
              <a:pPr eaLnBrk="1">
                <a:buFont typeface="Wingdings" pitchFamily="2" charset="2"/>
                <a:buNone/>
              </a:pPr>
              <a:t>5</a:t>
            </a:fld>
            <a:endParaRPr lang="en-GB" smtClean="0">
              <a:solidFill>
                <a:srgbClr val="000000"/>
              </a:solidFill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225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100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eaLnBrk="1">
              <a:buFont typeface="Wingdings" pitchFamily="2" charset="2"/>
              <a:buNone/>
            </a:pPr>
            <a:fld id="{5BBCBC08-4B52-4324-9E49-CAACBE954EF9}" type="slidenum">
              <a:rPr lang="en-GB" smtClean="0">
                <a:solidFill>
                  <a:srgbClr val="000000"/>
                </a:solidFill>
                <a:latin typeface="Times New Roman" pitchFamily="18" charset="0"/>
                <a:cs typeface="Lucida Sans Unicode" pitchFamily="34" charset="0"/>
              </a:rPr>
              <a:pPr eaLnBrk="1">
                <a:buFont typeface="Wingdings" pitchFamily="2" charset="2"/>
                <a:buNone/>
              </a:pPr>
              <a:t>6</a:t>
            </a:fld>
            <a:endParaRPr lang="en-GB" smtClean="0">
              <a:solidFill>
                <a:srgbClr val="000000"/>
              </a:solidFill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235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100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eaLnBrk="1">
              <a:buFont typeface="Wingdings" pitchFamily="2" charset="2"/>
              <a:buNone/>
            </a:pPr>
            <a:fld id="{540F79AE-94C8-4F31-AEDA-E1795B4E0046}" type="slidenum">
              <a:rPr lang="en-GB" smtClean="0">
                <a:solidFill>
                  <a:srgbClr val="000000"/>
                </a:solidFill>
                <a:latin typeface="Times New Roman" pitchFamily="18" charset="0"/>
                <a:cs typeface="Lucida Sans Unicode" pitchFamily="34" charset="0"/>
              </a:rPr>
              <a:pPr eaLnBrk="1">
                <a:buFont typeface="Wingdings" pitchFamily="2" charset="2"/>
                <a:buNone/>
              </a:pPr>
              <a:t>7</a:t>
            </a:fld>
            <a:endParaRPr lang="en-GB" smtClean="0">
              <a:solidFill>
                <a:srgbClr val="000000"/>
              </a:solidFill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2457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100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eaLnBrk="1">
              <a:buFont typeface="Wingdings" pitchFamily="2" charset="2"/>
              <a:buNone/>
            </a:pPr>
            <a:fld id="{6F216114-346D-4779-BF75-FE8E415D2421}" type="slidenum">
              <a:rPr lang="en-GB" smtClean="0">
                <a:solidFill>
                  <a:srgbClr val="000000"/>
                </a:solidFill>
                <a:latin typeface="Times New Roman" pitchFamily="18" charset="0"/>
                <a:cs typeface="Lucida Sans Unicode" pitchFamily="34" charset="0"/>
              </a:rPr>
              <a:pPr eaLnBrk="1">
                <a:buFont typeface="Wingdings" pitchFamily="2" charset="2"/>
                <a:buNone/>
              </a:pPr>
              <a:t>8</a:t>
            </a:fld>
            <a:endParaRPr lang="en-GB" smtClean="0">
              <a:solidFill>
                <a:srgbClr val="000000"/>
              </a:solidFill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2560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100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eaLnBrk="1">
              <a:buFont typeface="Wingdings" pitchFamily="2" charset="2"/>
              <a:buNone/>
            </a:pPr>
            <a:fld id="{4992AB05-FA44-44B7-9BB3-668463DC7670}" type="slidenum">
              <a:rPr lang="en-GB" smtClean="0">
                <a:solidFill>
                  <a:srgbClr val="000000"/>
                </a:solidFill>
                <a:latin typeface="Times New Roman" pitchFamily="18" charset="0"/>
                <a:cs typeface="Lucida Sans Unicode" pitchFamily="34" charset="0"/>
              </a:rPr>
              <a:pPr eaLnBrk="1">
                <a:buFont typeface="Wingdings" pitchFamily="2" charset="2"/>
                <a:buNone/>
              </a:pPr>
              <a:t>9</a:t>
            </a:fld>
            <a:endParaRPr lang="en-GB" smtClean="0">
              <a:solidFill>
                <a:srgbClr val="000000"/>
              </a:solidFill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266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100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27.11.12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E731F-2C5B-4CDC-BE1F-674F0DCC9C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3996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27.11.12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84691-6F03-4688-B52B-D318C83A0E5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625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06538"/>
            <a:ext cx="2055813" cy="4622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06538"/>
            <a:ext cx="6019800" cy="4622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27.11.12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8D4AC-C463-4EF3-A2E1-75A7A15009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5456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06538"/>
            <a:ext cx="8228013" cy="14684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27.11.12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140DE-2758-42B3-8074-9F797E82B4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61843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27.11.12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D9B2F-0C78-4EE3-9FD8-4690B73F26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1535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27.11.12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A7254D-D82F-4122-8259-8F211A3D93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9522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27.11.12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68A1B-44BC-4697-9FA9-680BDEFABB0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155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447800"/>
            <a:ext cx="3808413" cy="457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5213" y="1447800"/>
            <a:ext cx="3810000" cy="457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27.11.12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3553D-3F20-4564-B870-2973659493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5553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27.11.12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D22705-3FB3-48F5-8B07-2EB97F2C0B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4710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27.11.12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EAEC4-22EE-4CFB-B5B4-83836D2A9FD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1514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27.11.12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62275-F191-4D39-9E9B-A2282051616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9016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27.11.12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CEB7C-053B-4070-A41D-6D302B9EEC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1227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27.11.12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86ED2-E687-4BFA-94AF-A1416A50C9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8030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27.11.12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D8A61-E36D-48B4-B7D2-7492FAAF2A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7063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27.11.12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803DE2-1EDC-49E5-BB7A-D32C04B228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55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4638"/>
            <a:ext cx="1941513" cy="5743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38"/>
            <a:ext cx="5676900" cy="5743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27.11.12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8802E5-4CB5-4ED5-AC24-658C70E963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0799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27.11.12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B726F5-76D1-433D-8D94-657D6B60332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088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27.11.12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EA1FF6-BC02-4DD2-90DE-19145B1210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178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27.11.12</a:t>
            </a: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8C376-7C12-4D75-A451-9666671796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21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27.11.12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7A77E-7D01-44F5-8500-97433E452A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041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27.11.12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EE64DD-E7E4-4928-9BCB-0A64E73556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1596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27.11.12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61236-D159-4293-A06E-4FD56AD861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711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27.11.12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97E6BC-17B4-481B-BDA6-795C800A99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293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6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Wingdings" charset="2"/>
              <a:buNone/>
              <a:defRPr/>
            </a:pPr>
            <a:endParaRPr lang="ru-RU">
              <a:latin typeface="Arial" charset="0"/>
              <a:ea typeface="+mn-ea"/>
            </a:endParaRPr>
          </a:p>
        </p:txBody>
      </p: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63500" y="69850"/>
            <a:ext cx="9013825" cy="66929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648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Wingdings" charset="2"/>
              <a:buNone/>
              <a:defRPr/>
            </a:pPr>
            <a:endParaRPr lang="ru-RU">
              <a:latin typeface="Arial" charset="0"/>
              <a:ea typeface="+mn-ea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6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Wingdings" charset="2"/>
              <a:buNone/>
              <a:defRPr/>
            </a:pPr>
            <a:endParaRPr lang="ru-RU">
              <a:latin typeface="Arial" charset="0"/>
              <a:ea typeface="+mn-ea"/>
            </a:endParaRP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65088" y="69850"/>
            <a:ext cx="9013825" cy="669131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648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Wingdings" charset="2"/>
              <a:buNone/>
              <a:defRPr/>
            </a:pPr>
            <a:endParaRPr lang="ru-RU">
              <a:latin typeface="Arial" charset="0"/>
              <a:ea typeface="+mn-ea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6172200" y="6191250"/>
            <a:ext cx="24749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12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+mn-lt"/>
                <a:ea typeface="+mn-ea"/>
                <a:cs typeface="Lucida Sans Unicode" charset="0"/>
              </a:defRPr>
            </a:lvl1pPr>
          </a:lstStyle>
          <a:p>
            <a:pPr>
              <a:defRPr/>
            </a:pPr>
            <a:r>
              <a:rPr lang="en-GB"/>
              <a:t>27.11.12</a:t>
            </a: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914400" y="6172200"/>
            <a:ext cx="39624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Wingdings" charset="2"/>
              <a:buNone/>
              <a:defRPr/>
            </a:pPr>
            <a:endParaRPr lang="ru-RU">
              <a:latin typeface="Arial" charset="0"/>
              <a:ea typeface="+mn-ea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146050" y="6210300"/>
            <a:ext cx="455613" cy="455613"/>
          </a:xfrm>
          <a:prstGeom prst="rect">
            <a:avLst/>
          </a:prstGeom>
          <a:solidFill>
            <a:srgbClr val="D34817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12000"/>
              </a:lnSpc>
              <a:buFont typeface="Wingdings" charset="2"/>
              <a:buNone/>
              <a:defRPr sz="1400">
                <a:solidFill>
                  <a:srgbClr val="FFFFFF"/>
                </a:solidFill>
                <a:latin typeface="+mn-lt"/>
                <a:ea typeface="+mn-ea"/>
                <a:cs typeface="Lucida Sans Unicode" charset="0"/>
              </a:defRPr>
            </a:lvl1pPr>
          </a:lstStyle>
          <a:p>
            <a:pPr>
              <a:defRPr/>
            </a:pPr>
            <a:fld id="{C3B42B2B-BECD-480F-8296-DAC9075271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63500" y="1449388"/>
            <a:ext cx="9021763" cy="1527175"/>
          </a:xfrm>
          <a:prstGeom prst="rect">
            <a:avLst/>
          </a:prstGeom>
          <a:solidFill>
            <a:srgbClr val="D34817"/>
          </a:solidFill>
          <a:ln w="1908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Wingdings" charset="2"/>
              <a:buNone/>
              <a:defRPr/>
            </a:pPr>
            <a:endParaRPr lang="ru-RU">
              <a:latin typeface="Arial" charset="0"/>
              <a:ea typeface="+mn-ea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3500" y="1397000"/>
            <a:ext cx="9021763" cy="120650"/>
          </a:xfrm>
          <a:prstGeom prst="rect">
            <a:avLst/>
          </a:prstGeom>
          <a:solidFill>
            <a:srgbClr val="E5B1AB"/>
          </a:solidFill>
          <a:ln w="1908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Wingdings" charset="2"/>
              <a:buNone/>
              <a:defRPr/>
            </a:pPr>
            <a:endParaRPr lang="ru-RU">
              <a:latin typeface="Arial" charset="0"/>
              <a:ea typeface="+mn-ea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63500" y="2976563"/>
            <a:ext cx="9021763" cy="111125"/>
          </a:xfrm>
          <a:prstGeom prst="rect">
            <a:avLst/>
          </a:prstGeom>
          <a:solidFill>
            <a:srgbClr val="918485"/>
          </a:solidFill>
          <a:ln w="1908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Wingdings" charset="2"/>
              <a:buNone/>
              <a:defRPr/>
            </a:pPr>
            <a:endParaRPr lang="ru-RU">
              <a:latin typeface="Arial" charset="0"/>
              <a:ea typeface="+mn-ea"/>
            </a:endParaRPr>
          </a:p>
        </p:txBody>
      </p:sp>
      <p:sp>
        <p:nvSpPr>
          <p:cNvPr id="1036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06538"/>
            <a:ext cx="8228013" cy="146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мышьюОбразец заголовка</a:t>
            </a:r>
          </a:p>
        </p:txBody>
      </p:sp>
      <p:sp>
        <p:nvSpPr>
          <p:cNvPr id="1037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hf sldNum="0" hdr="0" ftr="0"/>
  <p:txStyles>
    <p:titleStyle>
      <a:lvl1pPr algn="l" defTabSz="449263" rtl="0" eaLnBrk="0" fontAlgn="base" hangingPunct="0">
        <a:lnSpc>
          <a:spcPct val="11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1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Perpetua" charset="0"/>
          <a:ea typeface="Microsoft YaHei" charset="0"/>
          <a:cs typeface="Microsoft YaHei" charset="0"/>
        </a:defRPr>
      </a:lvl2pPr>
      <a:lvl3pPr algn="l" defTabSz="449263" rtl="0" eaLnBrk="0" fontAlgn="base" hangingPunct="0">
        <a:lnSpc>
          <a:spcPct val="11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Perpetua" charset="0"/>
          <a:ea typeface="Microsoft YaHei" charset="0"/>
          <a:cs typeface="Microsoft YaHei" charset="0"/>
        </a:defRPr>
      </a:lvl3pPr>
      <a:lvl4pPr algn="l" defTabSz="449263" rtl="0" eaLnBrk="0" fontAlgn="base" hangingPunct="0">
        <a:lnSpc>
          <a:spcPct val="11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Perpetua" charset="0"/>
          <a:ea typeface="Microsoft YaHei" charset="0"/>
          <a:cs typeface="Microsoft YaHei" charset="0"/>
        </a:defRPr>
      </a:lvl4pPr>
      <a:lvl5pPr algn="l" defTabSz="449263" rtl="0" eaLnBrk="0" fontAlgn="base" hangingPunct="0">
        <a:lnSpc>
          <a:spcPct val="11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Perpetua" charset="0"/>
          <a:ea typeface="Microsoft YaHei" charset="0"/>
          <a:cs typeface="Microsoft YaHei" charset="0"/>
        </a:defRPr>
      </a:lvl5pPr>
      <a:lvl6pPr marL="1536700" indent="-215900" algn="l" defTabSz="449263" rtl="0" fontAlgn="base">
        <a:lnSpc>
          <a:spcPct val="11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>
          <a:solidFill>
            <a:srgbClr val="000000"/>
          </a:solidFill>
          <a:latin typeface="Perpetua" charset="0"/>
          <a:ea typeface="Microsoft YaHei" charset="0"/>
          <a:cs typeface="Microsoft YaHei" charset="0"/>
        </a:defRPr>
      </a:lvl6pPr>
      <a:lvl7pPr marL="1993900" indent="-215900" algn="l" defTabSz="449263" rtl="0" fontAlgn="base">
        <a:lnSpc>
          <a:spcPct val="11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>
          <a:solidFill>
            <a:srgbClr val="000000"/>
          </a:solidFill>
          <a:latin typeface="Perpetua" charset="0"/>
          <a:ea typeface="Microsoft YaHei" charset="0"/>
          <a:cs typeface="Microsoft YaHei" charset="0"/>
        </a:defRPr>
      </a:lvl7pPr>
      <a:lvl8pPr marL="2451100" indent="-215900" algn="l" defTabSz="449263" rtl="0" fontAlgn="base">
        <a:lnSpc>
          <a:spcPct val="11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>
          <a:solidFill>
            <a:srgbClr val="000000"/>
          </a:solidFill>
          <a:latin typeface="Perpetua" charset="0"/>
          <a:ea typeface="Microsoft YaHei" charset="0"/>
          <a:cs typeface="Microsoft YaHei" charset="0"/>
        </a:defRPr>
      </a:lvl8pPr>
      <a:lvl9pPr marL="2908300" indent="-215900" algn="l" defTabSz="449263" rtl="0" fontAlgn="base">
        <a:lnSpc>
          <a:spcPct val="11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>
          <a:solidFill>
            <a:srgbClr val="000000"/>
          </a:solidFill>
          <a:latin typeface="Perpetua" charset="0"/>
          <a:ea typeface="Microsoft YaHei" charset="0"/>
          <a:cs typeface="Microsoft YaHei" charset="0"/>
        </a:defRPr>
      </a:lvl9pPr>
    </p:titleStyle>
    <p:bodyStyle>
      <a:lvl1pPr marL="431800" indent="-323850" algn="l" defTabSz="449263" rtl="0" eaLnBrk="0" fontAlgn="base" hangingPunct="0">
        <a:lnSpc>
          <a:spcPct val="112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pitchFamily="2" charset="2"/>
        <a:buChar char="•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323850" algn="l" defTabSz="449263" rtl="0" eaLnBrk="0" fontAlgn="base" hangingPunct="0">
        <a:lnSpc>
          <a:spcPct val="112000"/>
        </a:lnSpc>
        <a:spcBef>
          <a:spcPct val="0"/>
        </a:spcBef>
        <a:spcAft>
          <a:spcPts val="1138"/>
        </a:spcAft>
        <a:buClr>
          <a:srgbClr val="000000"/>
        </a:buClr>
        <a:buSzPct val="45000"/>
        <a:buFont typeface="Wingdings" pitchFamily="2" charset="2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2pPr>
      <a:lvl3pPr marL="1295400" indent="-287338" algn="l" defTabSz="449263" rtl="0" eaLnBrk="0" fontAlgn="base" hangingPunct="0">
        <a:lnSpc>
          <a:spcPct val="112000"/>
        </a:lnSpc>
        <a:spcBef>
          <a:spcPct val="0"/>
        </a:spcBef>
        <a:spcAft>
          <a:spcPts val="850"/>
        </a:spcAft>
        <a:buClr>
          <a:srgbClr val="000000"/>
        </a:buClr>
        <a:buSzPct val="75000"/>
        <a:buFont typeface="Symbol" pitchFamily="18" charset="2"/>
        <a:buChar char="•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727200" indent="-215900" algn="l" defTabSz="449263" rtl="0" eaLnBrk="0" fontAlgn="base" hangingPunct="0">
        <a:lnSpc>
          <a:spcPct val="112000"/>
        </a:lnSpc>
        <a:spcBef>
          <a:spcPct val="0"/>
        </a:spcBef>
        <a:spcAft>
          <a:spcPts val="575"/>
        </a:spcAft>
        <a:buClr>
          <a:srgbClr val="000000"/>
        </a:buClr>
        <a:buSzPct val="45000"/>
        <a:buFont typeface="Wingdings" pitchFamily="2" charset="2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159000" indent="-215900" algn="l" defTabSz="449263" rtl="0" eaLnBrk="0" fontAlgn="base" hangingPunct="0">
        <a:lnSpc>
          <a:spcPct val="112000"/>
        </a:lnSpc>
        <a:spcBef>
          <a:spcPct val="0"/>
        </a:spcBef>
        <a:spcAft>
          <a:spcPts val="288"/>
        </a:spcAft>
        <a:buClr>
          <a:srgbClr val="000000"/>
        </a:buClr>
        <a:buSzPct val="75000"/>
        <a:buFont typeface="Symbol" pitchFamily="18" charset="2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616200" indent="-215900" algn="l" defTabSz="449263" rtl="0" fontAlgn="base">
        <a:lnSpc>
          <a:spcPct val="112000"/>
        </a:lnSpc>
        <a:spcBef>
          <a:spcPct val="0"/>
        </a:spcBef>
        <a:spcAft>
          <a:spcPts val="288"/>
        </a:spcAft>
        <a:buClr>
          <a:srgbClr val="000000"/>
        </a:buClr>
        <a:buSzPct val="75000"/>
        <a:buFont typeface="Symbol" charset="2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3073400" indent="-215900" algn="l" defTabSz="449263" rtl="0" fontAlgn="base">
        <a:lnSpc>
          <a:spcPct val="112000"/>
        </a:lnSpc>
        <a:spcBef>
          <a:spcPct val="0"/>
        </a:spcBef>
        <a:spcAft>
          <a:spcPts val="288"/>
        </a:spcAft>
        <a:buClr>
          <a:srgbClr val="000000"/>
        </a:buClr>
        <a:buSzPct val="75000"/>
        <a:buFont typeface="Symbol" charset="2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530600" indent="-215900" algn="l" defTabSz="449263" rtl="0" fontAlgn="base">
        <a:lnSpc>
          <a:spcPct val="112000"/>
        </a:lnSpc>
        <a:spcBef>
          <a:spcPct val="0"/>
        </a:spcBef>
        <a:spcAft>
          <a:spcPts val="288"/>
        </a:spcAft>
        <a:buClr>
          <a:srgbClr val="000000"/>
        </a:buClr>
        <a:buSzPct val="75000"/>
        <a:buFont typeface="Symbol" charset="2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987800" indent="-215900" algn="l" defTabSz="449263" rtl="0" fontAlgn="base">
        <a:lnSpc>
          <a:spcPct val="112000"/>
        </a:lnSpc>
        <a:spcBef>
          <a:spcPct val="0"/>
        </a:spcBef>
        <a:spcAft>
          <a:spcPts val="288"/>
        </a:spcAft>
        <a:buClr>
          <a:srgbClr val="000000"/>
        </a:buClr>
        <a:buSzPct val="75000"/>
        <a:buFont typeface="Symbol" charset="2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6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Wingdings" charset="2"/>
              <a:buNone/>
              <a:defRPr/>
            </a:pPr>
            <a:endParaRPr lang="ru-RU">
              <a:latin typeface="Arial" charset="0"/>
              <a:ea typeface="+mn-ea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63500" y="69850"/>
            <a:ext cx="9013825" cy="66929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648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Wingdings" charset="2"/>
              <a:buNone/>
              <a:defRPr/>
            </a:pPr>
            <a:endParaRPr lang="ru-RU">
              <a:latin typeface="Arial" charset="0"/>
              <a:ea typeface="+mn-ea"/>
            </a:endParaRP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4638"/>
            <a:ext cx="7770813" cy="114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мышьюОбразец заголовка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6172200" y="6191250"/>
            <a:ext cx="2474913" cy="474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12000"/>
              </a:lnSpc>
              <a:buFont typeface="Wingdings" charset="2"/>
              <a:buNone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+mn-lt"/>
                <a:ea typeface="+mn-ea"/>
                <a:cs typeface="Lucida Sans Unicode" charset="0"/>
              </a:defRPr>
            </a:lvl1pPr>
          </a:lstStyle>
          <a:p>
            <a:pPr>
              <a:defRPr/>
            </a:pPr>
            <a:r>
              <a:rPr lang="en-GB"/>
              <a:t>27.11.12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914400" y="6172200"/>
            <a:ext cx="39624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Font typeface="Wingdings" charset="2"/>
              <a:buNone/>
              <a:defRPr/>
            </a:pPr>
            <a:endParaRPr lang="ru-RU">
              <a:latin typeface="Arial" charset="0"/>
              <a:ea typeface="+mn-ea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146050" y="6210300"/>
            <a:ext cx="455613" cy="455613"/>
          </a:xfrm>
          <a:prstGeom prst="rect">
            <a:avLst/>
          </a:prstGeom>
          <a:solidFill>
            <a:srgbClr val="D34817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12000"/>
              </a:lnSpc>
              <a:buFont typeface="Wingdings" charset="2"/>
              <a:buNone/>
              <a:defRPr>
                <a:solidFill>
                  <a:srgbClr val="000000"/>
                </a:solidFill>
                <a:latin typeface="+mn-lt"/>
                <a:ea typeface="+mn-ea"/>
                <a:cs typeface="Lucida Sans Unicode" charset="0"/>
              </a:defRPr>
            </a:lvl1pPr>
          </a:lstStyle>
          <a:p>
            <a:pPr>
              <a:defRPr/>
            </a:pPr>
            <a:fld id="{BC3EA3CB-9D6D-4991-9C0C-41D6685ADDE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056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447800"/>
            <a:ext cx="7770813" cy="457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Четвёртый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0"/>
            <a:r>
              <a:rPr lang="en-GB" smtClean="0"/>
              <a:t>Девятый уровень структурыОбразец текста</a:t>
            </a:r>
          </a:p>
          <a:p>
            <a:pPr lvl="1"/>
            <a:r>
              <a:rPr lang="en-GB" smtClean="0"/>
              <a:t>Второй уровень</a:t>
            </a:r>
          </a:p>
          <a:p>
            <a:pPr lvl="2"/>
            <a:r>
              <a:rPr lang="en-GB" smtClean="0"/>
              <a:t>Третий уровень</a:t>
            </a:r>
          </a:p>
          <a:p>
            <a:pPr lvl="3"/>
            <a:r>
              <a:rPr lang="en-GB" smtClean="0"/>
              <a:t>Четвертый уровень</a:t>
            </a:r>
          </a:p>
          <a:p>
            <a:pPr lvl="4"/>
            <a:r>
              <a:rPr lang="en-GB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/>
  <p:txStyles>
    <p:titleStyle>
      <a:lvl1pPr algn="l" defTabSz="449263" rtl="0" eaLnBrk="0" fontAlgn="base" hangingPunct="0">
        <a:lnSpc>
          <a:spcPct val="11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lnSpc>
          <a:spcPct val="11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Perpetua" charset="0"/>
          <a:ea typeface="Microsoft YaHei" charset="0"/>
          <a:cs typeface="Microsoft YaHei" charset="0"/>
        </a:defRPr>
      </a:lvl2pPr>
      <a:lvl3pPr algn="l" defTabSz="449263" rtl="0" eaLnBrk="0" fontAlgn="base" hangingPunct="0">
        <a:lnSpc>
          <a:spcPct val="11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Perpetua" charset="0"/>
          <a:ea typeface="Microsoft YaHei" charset="0"/>
          <a:cs typeface="Microsoft YaHei" charset="0"/>
        </a:defRPr>
      </a:lvl3pPr>
      <a:lvl4pPr algn="l" defTabSz="449263" rtl="0" eaLnBrk="0" fontAlgn="base" hangingPunct="0">
        <a:lnSpc>
          <a:spcPct val="11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Perpetua" charset="0"/>
          <a:ea typeface="Microsoft YaHei" charset="0"/>
          <a:cs typeface="Microsoft YaHei" charset="0"/>
        </a:defRPr>
      </a:lvl4pPr>
      <a:lvl5pPr algn="l" defTabSz="449263" rtl="0" eaLnBrk="0" fontAlgn="base" hangingPunct="0">
        <a:lnSpc>
          <a:spcPct val="11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4400">
          <a:solidFill>
            <a:srgbClr val="000000"/>
          </a:solidFill>
          <a:latin typeface="Perpetua" charset="0"/>
          <a:ea typeface="Microsoft YaHei" charset="0"/>
          <a:cs typeface="Microsoft YaHei" charset="0"/>
        </a:defRPr>
      </a:lvl5pPr>
      <a:lvl6pPr marL="1536700" indent="-215900" algn="l" defTabSz="449263" rtl="0" fontAlgn="base">
        <a:lnSpc>
          <a:spcPct val="11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>
          <a:solidFill>
            <a:srgbClr val="000000"/>
          </a:solidFill>
          <a:latin typeface="Perpetua" charset="0"/>
          <a:ea typeface="Microsoft YaHei" charset="0"/>
          <a:cs typeface="Microsoft YaHei" charset="0"/>
        </a:defRPr>
      </a:lvl6pPr>
      <a:lvl7pPr marL="1993900" indent="-215900" algn="l" defTabSz="449263" rtl="0" fontAlgn="base">
        <a:lnSpc>
          <a:spcPct val="11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>
          <a:solidFill>
            <a:srgbClr val="000000"/>
          </a:solidFill>
          <a:latin typeface="Perpetua" charset="0"/>
          <a:ea typeface="Microsoft YaHei" charset="0"/>
          <a:cs typeface="Microsoft YaHei" charset="0"/>
        </a:defRPr>
      </a:lvl7pPr>
      <a:lvl8pPr marL="2451100" indent="-215900" algn="l" defTabSz="449263" rtl="0" fontAlgn="base">
        <a:lnSpc>
          <a:spcPct val="11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>
          <a:solidFill>
            <a:srgbClr val="000000"/>
          </a:solidFill>
          <a:latin typeface="Perpetua" charset="0"/>
          <a:ea typeface="Microsoft YaHei" charset="0"/>
          <a:cs typeface="Microsoft YaHei" charset="0"/>
        </a:defRPr>
      </a:lvl8pPr>
      <a:lvl9pPr marL="2908300" indent="-215900" algn="l" defTabSz="449263" rtl="0" fontAlgn="base">
        <a:lnSpc>
          <a:spcPct val="112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>
          <a:solidFill>
            <a:srgbClr val="000000"/>
          </a:solidFill>
          <a:latin typeface="Perpetua" charset="0"/>
          <a:ea typeface="Microsoft YaHei" charset="0"/>
          <a:cs typeface="Microsoft YaHei" charset="0"/>
        </a:defRPr>
      </a:lvl9pPr>
    </p:titleStyle>
    <p:bodyStyle>
      <a:lvl1pPr marL="431800" indent="-323850" algn="l" defTabSz="449263" rtl="0" eaLnBrk="0" fontAlgn="base" hangingPunct="0">
        <a:lnSpc>
          <a:spcPct val="112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pitchFamily="2" charset="2"/>
        <a:buChar char="•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863600" indent="-323850" algn="l" defTabSz="449263" rtl="0" eaLnBrk="0" fontAlgn="base" hangingPunct="0">
        <a:lnSpc>
          <a:spcPct val="112000"/>
        </a:lnSpc>
        <a:spcBef>
          <a:spcPct val="0"/>
        </a:spcBef>
        <a:spcAft>
          <a:spcPts val="1138"/>
        </a:spcAft>
        <a:buClr>
          <a:srgbClr val="000000"/>
        </a:buClr>
        <a:buSzPct val="45000"/>
        <a:buFont typeface="Wingdings" pitchFamily="2" charset="2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2pPr>
      <a:lvl3pPr marL="1295400" indent="-287338" algn="l" defTabSz="449263" rtl="0" eaLnBrk="0" fontAlgn="base" hangingPunct="0">
        <a:lnSpc>
          <a:spcPct val="112000"/>
        </a:lnSpc>
        <a:spcBef>
          <a:spcPct val="0"/>
        </a:spcBef>
        <a:spcAft>
          <a:spcPts val="850"/>
        </a:spcAft>
        <a:buClr>
          <a:srgbClr val="000000"/>
        </a:buClr>
        <a:buSzPct val="75000"/>
        <a:buFont typeface="Symbol" pitchFamily="18" charset="2"/>
        <a:buChar char="•"/>
        <a:defRPr sz="2000">
          <a:solidFill>
            <a:srgbClr val="000000"/>
          </a:solidFill>
          <a:latin typeface="+mn-lt"/>
          <a:ea typeface="+mn-ea"/>
          <a:cs typeface="+mn-cs"/>
        </a:defRPr>
      </a:lvl3pPr>
      <a:lvl4pPr marL="1727200" indent="-215900" algn="l" defTabSz="449263" rtl="0" eaLnBrk="0" fontAlgn="base" hangingPunct="0">
        <a:lnSpc>
          <a:spcPct val="112000"/>
        </a:lnSpc>
        <a:spcBef>
          <a:spcPct val="0"/>
        </a:spcBef>
        <a:spcAft>
          <a:spcPts val="575"/>
        </a:spcAft>
        <a:buClr>
          <a:srgbClr val="000000"/>
        </a:buClr>
        <a:buSzPct val="45000"/>
        <a:buFont typeface="Wingdings" pitchFamily="2" charset="2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159000" indent="-215900" algn="l" defTabSz="449263" rtl="0" eaLnBrk="0" fontAlgn="base" hangingPunct="0">
        <a:lnSpc>
          <a:spcPct val="112000"/>
        </a:lnSpc>
        <a:spcBef>
          <a:spcPct val="0"/>
        </a:spcBef>
        <a:spcAft>
          <a:spcPts val="288"/>
        </a:spcAft>
        <a:buClr>
          <a:srgbClr val="000000"/>
        </a:buClr>
        <a:buSzPct val="75000"/>
        <a:buFont typeface="Symbol" pitchFamily="18" charset="2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616200" indent="-215900" algn="l" defTabSz="449263" rtl="0" fontAlgn="base">
        <a:lnSpc>
          <a:spcPct val="112000"/>
        </a:lnSpc>
        <a:spcBef>
          <a:spcPct val="0"/>
        </a:spcBef>
        <a:spcAft>
          <a:spcPts val="288"/>
        </a:spcAft>
        <a:buClr>
          <a:srgbClr val="000000"/>
        </a:buClr>
        <a:buSzPct val="75000"/>
        <a:buFont typeface="Symbol" charset="2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3073400" indent="-215900" algn="l" defTabSz="449263" rtl="0" fontAlgn="base">
        <a:lnSpc>
          <a:spcPct val="112000"/>
        </a:lnSpc>
        <a:spcBef>
          <a:spcPct val="0"/>
        </a:spcBef>
        <a:spcAft>
          <a:spcPts val="288"/>
        </a:spcAft>
        <a:buClr>
          <a:srgbClr val="000000"/>
        </a:buClr>
        <a:buSzPct val="75000"/>
        <a:buFont typeface="Symbol" charset="2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530600" indent="-215900" algn="l" defTabSz="449263" rtl="0" fontAlgn="base">
        <a:lnSpc>
          <a:spcPct val="112000"/>
        </a:lnSpc>
        <a:spcBef>
          <a:spcPct val="0"/>
        </a:spcBef>
        <a:spcAft>
          <a:spcPts val="288"/>
        </a:spcAft>
        <a:buClr>
          <a:srgbClr val="000000"/>
        </a:buClr>
        <a:buSzPct val="75000"/>
        <a:buFont typeface="Symbol" charset="2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987800" indent="-215900" algn="l" defTabSz="449263" rtl="0" fontAlgn="base">
        <a:lnSpc>
          <a:spcPct val="112000"/>
        </a:lnSpc>
        <a:spcBef>
          <a:spcPct val="0"/>
        </a:spcBef>
        <a:spcAft>
          <a:spcPts val="288"/>
        </a:spcAft>
        <a:buClr>
          <a:srgbClr val="000000"/>
        </a:buClr>
        <a:buSzPct val="75000"/>
        <a:buFont typeface="Symbol" charset="2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1506538"/>
            <a:ext cx="8229600" cy="1470025"/>
          </a:xfrm>
        </p:spPr>
        <p:txBody>
          <a:bodyPr anchor="t"/>
          <a:lstStyle/>
          <a:p>
            <a:pPr algn="ctr" eaLnBrk="1" hangingPunct="1">
              <a:lnSpc>
                <a:spcPct val="96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en-GB" sz="2800" b="1" i="1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"Основные </a:t>
            </a:r>
            <a:r>
              <a:rPr lang="en-GB" sz="2800" b="1" i="1" dirty="0" err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понятия</a:t>
            </a:r>
            <a:r>
              <a:rPr lang="en-GB" sz="2800" b="1" i="1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и </a:t>
            </a:r>
            <a:r>
              <a:rPr lang="en-GB" sz="2800" b="1" i="1" dirty="0" err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аксиомы</a:t>
            </a:r>
            <a:r>
              <a:rPr lang="en-GB" sz="2800" b="1" i="1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GB" sz="2800" b="1" i="1" dirty="0" err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стереометрии</a:t>
            </a:r>
            <a:r>
              <a:rPr lang="en-GB" sz="2800" b="1" i="1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.</a:t>
            </a:r>
            <a:r>
              <a:rPr lang="ru-RU" sz="2800" b="1" i="1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/>
            </a:r>
            <a:br>
              <a:rPr lang="ru-RU" sz="2800" b="1" i="1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</a:br>
            <a:r>
              <a:rPr lang="en-GB" sz="2800" b="1" i="1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GB" sz="2800" b="1" i="1" dirty="0" err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Параллельность</a:t>
            </a:r>
            <a:r>
              <a:rPr lang="en-GB" sz="2800" b="1" i="1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en-GB" sz="2800" b="1" i="1" dirty="0" err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прямых</a:t>
            </a:r>
            <a:r>
              <a:rPr lang="en-GB" sz="2800" b="1" i="1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и </a:t>
            </a:r>
            <a:r>
              <a:rPr lang="en-GB" sz="2800" b="1" i="1" dirty="0" err="1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плоскостей</a:t>
            </a:r>
            <a:r>
              <a:rPr lang="en-GB" sz="2800" b="1" i="1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" </a:t>
            </a:r>
            <a:r>
              <a:rPr lang="en-GB" sz="4000" b="1" i="1" dirty="0" smtClean="0">
                <a:solidFill>
                  <a:srgbClr val="FFFF00"/>
                </a:solidFill>
                <a:latin typeface="Tahoma" pitchFamily="34" charset="0"/>
                <a:cs typeface="Tahoma" pitchFamily="34" charset="0"/>
              </a:rPr>
              <a:t> </a:t>
            </a:r>
          </a:p>
        </p:txBody>
      </p:sp>
      <p:sp>
        <p:nvSpPr>
          <p:cNvPr id="3076" name="TextBox 3"/>
          <p:cNvSpPr txBox="1">
            <a:spLocks noChangeArrowheads="1"/>
          </p:cNvSpPr>
          <p:nvPr/>
        </p:nvSpPr>
        <p:spPr bwMode="auto">
          <a:xfrm>
            <a:off x="251520" y="5429250"/>
            <a:ext cx="8535293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marL="742950" indent="-285750"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marL="1143000" indent="-228600"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marL="1600200" indent="-228600"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marL="2057400" indent="-228600" eaLnBrk="0"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ctr" eaLnBrk="1"/>
            <a:r>
              <a:rPr lang="ru-RU" sz="2000" b="1" i="1" dirty="0">
                <a:latin typeface="Tahoma" pitchFamily="34" charset="0"/>
                <a:cs typeface="Tahoma" pitchFamily="34" charset="0"/>
              </a:rPr>
              <a:t>Подготовила учитель математики Койбаева Ирина Ивановна, </a:t>
            </a:r>
            <a:r>
              <a:rPr lang="ru-RU" sz="2000" b="1" i="1" dirty="0" smtClean="0">
                <a:latin typeface="Tahoma" pitchFamily="34" charset="0"/>
                <a:cs typeface="Tahoma" pitchFamily="34" charset="0"/>
              </a:rPr>
              <a:t>МКОУ </a:t>
            </a:r>
            <a:r>
              <a:rPr lang="ru-RU" sz="2000" b="1" i="1" dirty="0">
                <a:latin typeface="Tahoma" pitchFamily="34" charset="0"/>
                <a:cs typeface="Tahoma" pitchFamily="34" charset="0"/>
              </a:rPr>
              <a:t>СОШ №2 с. Дур-Дур Дигорского района РСО-Алания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par>
              <p:cTn id="2" fill="hold">
                <p:stCondLst>
                  <p:cond delay="0"/>
                </p:stCondLst>
                <p:childTnLst>
                  <p:animEffect transition="in" filter="fade">
                    <p:cBhvr>
                      <p:cTn id="3" dur="3000"/>
                      <p:tgtEl>
                        <p:sldTgt/>
                      </p:tgtEl>
                    </p:cBhvr>
                  </p:animEffect>
                </p:childTnLst>
              </p:cTn>
            </p:par>
            <p:seq concurrent="1" nextAc="seek">
              <p:cTn id="4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title"/>
          </p:nvPr>
        </p:nvSpPr>
        <p:spPr>
          <a:xfrm>
            <a:off x="857250" y="571500"/>
            <a:ext cx="7772400" cy="1143000"/>
          </a:xfrm>
        </p:spPr>
        <p:txBody>
          <a:bodyPr/>
          <a:lstStyle/>
          <a:p>
            <a:pPr algn="ctr" eaLnBrk="1" hangingPunct="1">
              <a:lnSpc>
                <a:spcPct val="96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2800" b="1" i="1" smtClean="0">
                <a:solidFill>
                  <a:srgbClr val="696464"/>
                </a:solidFill>
                <a:latin typeface="Franklin Gothic Book" charset="0"/>
              </a:rPr>
              <a:t>Параллельные прямые в пространстве .Введём понятие что называют параллельные прямые в пространстве</a:t>
            </a: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539750" y="2519363"/>
            <a:ext cx="77724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eaLnBrk="1" hangingPunct="1">
              <a:lnSpc>
                <a:spcPct val="112000"/>
              </a:lnSpc>
              <a:spcBef>
                <a:spcPts val="588"/>
              </a:spcBef>
              <a:spcAft>
                <a:spcPts val="1425"/>
              </a:spcAft>
            </a:pPr>
            <a:r>
              <a:rPr lang="en-GB" sz="2600">
                <a:solidFill>
                  <a:srgbClr val="000000"/>
                </a:solidFill>
                <a:latin typeface="Perpetua" charset="0"/>
              </a:rPr>
              <a:t>Две прямые в пространстве называются </a:t>
            </a:r>
            <a:r>
              <a:rPr lang="en-GB" sz="2600" b="1">
                <a:solidFill>
                  <a:srgbClr val="000000"/>
                </a:solidFill>
                <a:latin typeface="Perpetua" charset="0"/>
              </a:rPr>
              <a:t>параллельными</a:t>
            </a:r>
            <a:r>
              <a:rPr lang="en-GB" sz="2600">
                <a:solidFill>
                  <a:srgbClr val="000000"/>
                </a:solidFill>
                <a:latin typeface="Perpetua" charset="0"/>
              </a:rPr>
              <a:t>, если они лежат в одной плоскости и не пересекаются. </a:t>
            </a:r>
          </a:p>
          <a:p>
            <a:pPr eaLnBrk="1" hangingPunct="1">
              <a:lnSpc>
                <a:spcPct val="112000"/>
              </a:lnSpc>
              <a:spcBef>
                <a:spcPts val="588"/>
              </a:spcBef>
              <a:spcAft>
                <a:spcPts val="1425"/>
              </a:spcAft>
            </a:pPr>
            <a:endParaRPr lang="en-GB" sz="2600">
              <a:solidFill>
                <a:srgbClr val="000000"/>
              </a:solidFill>
              <a:latin typeface="Perpetua" charset="0"/>
            </a:endParaRPr>
          </a:p>
        </p:txBody>
      </p:sp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959225"/>
            <a:ext cx="5956300" cy="257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par>
              <p:cTn id="2" fill="hold">
                <p:stCondLst>
                  <p:cond delay="0"/>
                </p:stCondLst>
                <p:childTnLst>
                  <p:animEffect transition="in" filter="fade">
                    <p:cBhvr>
                      <p:cTn id="3" dur="3000"/>
                      <p:tgtEl>
                        <p:sldTgt/>
                      </p:tgtEl>
                    </p:cBhvr>
                  </p:animEffect>
                </p:childTnLst>
              </p:cTn>
            </p:par>
            <p:seq concurrent="1" nextAc="seek">
              <p:cTn id="4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/>
          <a:lstStyle/>
          <a:p>
            <a:pPr algn="ctr" eaLnBrk="1" hangingPunct="1">
              <a:lnSpc>
                <a:spcPct val="96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4000" b="1" i="1" smtClean="0">
                <a:solidFill>
                  <a:srgbClr val="696464"/>
                </a:solidFill>
                <a:latin typeface="Franklin Gothic Book" charset="0"/>
              </a:rPr>
              <a:t>Теорема о параллельных прямых.</a:t>
            </a:r>
            <a:br>
              <a:rPr lang="en-GB" sz="4000" b="1" i="1" smtClean="0">
                <a:solidFill>
                  <a:srgbClr val="696464"/>
                </a:solidFill>
                <a:latin typeface="Franklin Gothic Book" charset="0"/>
              </a:rPr>
            </a:br>
            <a:endParaRPr lang="en-GB" sz="4000" smtClean="0">
              <a:solidFill>
                <a:srgbClr val="696464"/>
              </a:solidFill>
              <a:latin typeface="Franklin Gothic Book" charset="0"/>
            </a:endParaRPr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5143500" y="1714500"/>
            <a:ext cx="35433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12000"/>
              </a:lnSpc>
              <a:spcBef>
                <a:spcPts val="588"/>
              </a:spcBef>
              <a:spcAft>
                <a:spcPts val="1425"/>
              </a:spcAft>
            </a:pPr>
            <a:r>
              <a:rPr lang="en-GB" sz="2600" b="1">
                <a:solidFill>
                  <a:srgbClr val="000000"/>
                </a:solidFill>
                <a:latin typeface="Perpetua" charset="0"/>
              </a:rPr>
              <a:t>Через любую точку пространства, не лежащую на данной прямой, проходит прямая, параллельная данной, и притом только одна. 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889250"/>
            <a:ext cx="4714875" cy="169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par>
              <p:cTn id="2" fill="hold">
                <p:stCondLst>
                  <p:cond delay="0"/>
                </p:stCondLst>
                <p:childTnLst>
                  <p:animEffect transition="in" filter="fade">
                    <p:cBhvr>
                      <p:cTn id="3" dur="3000"/>
                      <p:tgtEl>
                        <p:sldTgt/>
                      </p:tgtEl>
                    </p:cBhvr>
                  </p:animEffect>
                </p:childTnLst>
              </p:cTn>
            </p:par>
            <p:seq concurrent="1" nextAc="seek">
              <p:cTn id="4" dur="indefinite" nodeType="mainSeq">
                <p:childTnLst>
                  <p:par>
                    <p:cTn id="5" fill="hold" nodeType="clickPar">
                      <p:stCondLst>
                        <p:cond delay="indefinite"/>
                      </p:stCondLst>
                      <p:childTnLst>
                        <p:par>
                          <p:cTn id="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/>
          <a:lstStyle/>
          <a:p>
            <a:pPr algn="ctr" eaLnBrk="1" hangingPunct="1">
              <a:lnSpc>
                <a:spcPct val="96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4000" b="1" i="1" smtClean="0">
                <a:solidFill>
                  <a:srgbClr val="696464"/>
                </a:solidFill>
                <a:latin typeface="Franklin Gothic Book" charset="0"/>
              </a:rPr>
              <a:t>Лемма о пересечении плоскости параллельными прямыми. </a:t>
            </a:r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4140200" y="3190875"/>
            <a:ext cx="4614863" cy="292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12000"/>
              </a:lnSpc>
              <a:spcBef>
                <a:spcPts val="588"/>
              </a:spcBef>
              <a:spcAft>
                <a:spcPts val="1425"/>
              </a:spcAft>
            </a:pPr>
            <a:r>
              <a:rPr lang="en-GB" sz="2600" b="1">
                <a:solidFill>
                  <a:srgbClr val="000000"/>
                </a:solidFill>
                <a:latin typeface="Perpetua" charset="0"/>
              </a:rPr>
              <a:t>Если одна из двух параллельных прямых пересекает данную плоскость, то и другая прямая пересекает эту плоскость.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225800"/>
            <a:ext cx="3851275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par>
              <p:cTn id="2" fill="hold">
                <p:stCondLst>
                  <p:cond delay="0"/>
                </p:stCondLst>
                <p:childTnLst>
                  <p:animEffect transition="in" filter="fade">
                    <p:cBhvr>
                      <p:cTn id="3" dur="3000"/>
                      <p:tgtEl>
                        <p:sldTgt/>
                      </p:tgtEl>
                    </p:cBhvr>
                  </p:animEffect>
                </p:childTnLst>
              </p:cTn>
            </p:par>
            <p:seq concurrent="1" nextAc="seek">
              <p:cTn id="4" dur="indefinite" nodeType="mainSeq">
                <p:childTnLst>
                  <p:par>
                    <p:cTn id="5" fill="hold" nodeType="clickPar">
                      <p:stCondLst>
                        <p:cond delay="indefinite"/>
                      </p:stCondLst>
                      <p:childTnLst>
                        <p:par>
                          <p:cTn id="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/>
          <a:lstStyle/>
          <a:p>
            <a:pPr algn="ctr" eaLnBrk="1" hangingPunct="1">
              <a:lnSpc>
                <a:spcPct val="96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4000" b="1" i="1" smtClean="0">
                <a:solidFill>
                  <a:srgbClr val="696464"/>
                </a:solidFill>
                <a:latin typeface="Franklin Gothic Book" charset="0"/>
              </a:rPr>
              <a:t>Теорема о трех прямых в пространстве.</a:t>
            </a:r>
          </a:p>
        </p:txBody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4714875" y="2643188"/>
            <a:ext cx="4186238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12000"/>
              </a:lnSpc>
              <a:spcBef>
                <a:spcPts val="588"/>
              </a:spcBef>
              <a:spcAft>
                <a:spcPts val="1425"/>
              </a:spcAft>
            </a:pPr>
            <a:r>
              <a:rPr lang="en-GB" sz="2600" b="1">
                <a:solidFill>
                  <a:srgbClr val="000000"/>
                </a:solidFill>
                <a:latin typeface="Perpetua" charset="0"/>
              </a:rPr>
              <a:t>Если две прямые параллельны третьей прямой, то они параллельны (если </a:t>
            </a:r>
            <a:r>
              <a:rPr lang="en-GB" sz="2600" b="1" i="1">
                <a:solidFill>
                  <a:srgbClr val="000000"/>
                </a:solidFill>
                <a:latin typeface="Perpetua" charset="0"/>
              </a:rPr>
              <a:t>a</a:t>
            </a:r>
            <a:r>
              <a:rPr lang="en-GB" sz="2600" b="1">
                <a:solidFill>
                  <a:srgbClr val="000000"/>
                </a:solidFill>
                <a:latin typeface="Perpetua" charset="0"/>
              </a:rPr>
              <a:t>∥</a:t>
            </a:r>
            <a:r>
              <a:rPr lang="en-GB" sz="2600" b="1" i="1">
                <a:solidFill>
                  <a:srgbClr val="000000"/>
                </a:solidFill>
                <a:latin typeface="Perpetua" charset="0"/>
              </a:rPr>
              <a:t>c</a:t>
            </a:r>
            <a:r>
              <a:rPr lang="en-GB" sz="2600" b="1">
                <a:solidFill>
                  <a:srgbClr val="000000"/>
                </a:solidFill>
                <a:latin typeface="Perpetua" charset="0"/>
              </a:rPr>
              <a:t> и </a:t>
            </a:r>
            <a:r>
              <a:rPr lang="en-GB" sz="2600" b="1" i="1">
                <a:solidFill>
                  <a:srgbClr val="000000"/>
                </a:solidFill>
                <a:latin typeface="Perpetua" charset="0"/>
              </a:rPr>
              <a:t>b</a:t>
            </a:r>
            <a:r>
              <a:rPr lang="en-GB" sz="2600" b="1">
                <a:solidFill>
                  <a:srgbClr val="000000"/>
                </a:solidFill>
                <a:latin typeface="Perpetua" charset="0"/>
              </a:rPr>
              <a:t>∥</a:t>
            </a:r>
            <a:r>
              <a:rPr lang="en-GB" sz="2600" b="1" i="1">
                <a:solidFill>
                  <a:srgbClr val="000000"/>
                </a:solidFill>
                <a:latin typeface="Perpetua" charset="0"/>
              </a:rPr>
              <a:t>c</a:t>
            </a:r>
            <a:r>
              <a:rPr lang="en-GB" sz="2600" b="1">
                <a:solidFill>
                  <a:srgbClr val="000000"/>
                </a:solidFill>
                <a:latin typeface="Perpetua" charset="0"/>
              </a:rPr>
              <a:t>, то </a:t>
            </a:r>
            <a:r>
              <a:rPr lang="en-GB" sz="2600" b="1" i="1">
                <a:solidFill>
                  <a:srgbClr val="000000"/>
                </a:solidFill>
                <a:latin typeface="Perpetua" charset="0"/>
              </a:rPr>
              <a:t>a</a:t>
            </a:r>
            <a:r>
              <a:rPr lang="en-GB" sz="2600" b="1">
                <a:solidFill>
                  <a:srgbClr val="000000"/>
                </a:solidFill>
                <a:latin typeface="Perpetua" charset="0"/>
              </a:rPr>
              <a:t>∥</a:t>
            </a:r>
            <a:r>
              <a:rPr lang="en-GB" sz="2600" b="1" i="1">
                <a:solidFill>
                  <a:srgbClr val="000000"/>
                </a:solidFill>
                <a:latin typeface="Perpetua" charset="0"/>
              </a:rPr>
              <a:t>b</a:t>
            </a:r>
            <a:r>
              <a:rPr lang="en-GB" sz="2600" b="1">
                <a:solidFill>
                  <a:srgbClr val="000000"/>
                </a:solidFill>
                <a:latin typeface="Perpetua" charset="0"/>
              </a:rPr>
              <a:t>).  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214563"/>
            <a:ext cx="357187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par>
              <p:cTn id="2" fill="hold">
                <p:stCondLst>
                  <p:cond delay="0"/>
                </p:stCondLst>
                <p:childTnLst>
                  <p:animEffect transition="in" filter="fade">
                    <p:cBhvr>
                      <p:cTn id="3" dur="3000"/>
                      <p:tgtEl>
                        <p:sldTgt/>
                      </p:tgtEl>
                    </p:cBhvr>
                  </p:animEffect>
                </p:childTnLst>
              </p:cTn>
            </p:par>
            <p:seq concurrent="1" nextAc="seek">
              <p:cTn id="4" dur="indefinite" nodeType="mainSeq">
                <p:childTnLst>
                  <p:par>
                    <p:cTn id="5" fill="hold" nodeType="clickPar">
                      <p:stCondLst>
                        <p:cond delay="indefinite"/>
                      </p:stCondLst>
                      <p:childTnLst>
                        <p:par>
                          <p:cTn id="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/>
          <a:lstStyle/>
          <a:p>
            <a:pPr algn="ctr" eaLnBrk="1" hangingPunct="1">
              <a:lnSpc>
                <a:spcPct val="96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4000" b="1" i="1" smtClean="0">
                <a:solidFill>
                  <a:srgbClr val="696464"/>
                </a:solidFill>
                <a:latin typeface="Franklin Gothic Book" charset="0"/>
              </a:rPr>
              <a:t>Спасибо за внимание!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428750"/>
            <a:ext cx="6419850" cy="498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/>
          <a:lstStyle/>
          <a:p>
            <a:pPr algn="ctr" eaLnBrk="1" hangingPunct="1">
              <a:lnSpc>
                <a:spcPct val="96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4000" b="1" i="1" dirty="0" err="1" smtClean="0">
                <a:solidFill>
                  <a:srgbClr val="696464"/>
                </a:solidFill>
                <a:latin typeface="Franklin Gothic Book" charset="0"/>
              </a:rPr>
              <a:t>Начнём</a:t>
            </a:r>
            <a:r>
              <a:rPr lang="en-GB" sz="4000" b="1" i="1" dirty="0" smtClean="0">
                <a:solidFill>
                  <a:srgbClr val="696464"/>
                </a:solidFill>
                <a:latin typeface="Franklin Gothic Book" charset="0"/>
              </a:rPr>
              <a:t> </a:t>
            </a:r>
            <a:r>
              <a:rPr lang="en-GB" sz="4000" b="1" i="1" dirty="0" err="1" smtClean="0">
                <a:solidFill>
                  <a:srgbClr val="696464"/>
                </a:solidFill>
                <a:latin typeface="Franklin Gothic Book" charset="0"/>
              </a:rPr>
              <a:t>по</a:t>
            </a:r>
            <a:r>
              <a:rPr lang="en-GB" sz="4000" b="1" i="1" dirty="0" smtClean="0">
                <a:solidFill>
                  <a:srgbClr val="696464"/>
                </a:solidFill>
                <a:latin typeface="Franklin Gothic Book" charset="0"/>
              </a:rPr>
              <a:t> </a:t>
            </a:r>
            <a:r>
              <a:rPr lang="en-GB" sz="4000" b="1" i="1" dirty="0" err="1" smtClean="0">
                <a:solidFill>
                  <a:srgbClr val="696464"/>
                </a:solidFill>
                <a:latin typeface="Franklin Gothic Book" charset="0"/>
              </a:rPr>
              <a:t>порядку</a:t>
            </a:r>
            <a:r>
              <a:rPr lang="en-GB" sz="4000" b="1" i="1" dirty="0" smtClean="0">
                <a:solidFill>
                  <a:srgbClr val="696464"/>
                </a:solidFill>
                <a:latin typeface="Franklin Gothic Book" charset="0"/>
              </a:rPr>
              <a:t> . </a:t>
            </a:r>
            <a:r>
              <a:rPr lang="en-GB" sz="4000" b="1" i="1" dirty="0" err="1" smtClean="0">
                <a:solidFill>
                  <a:srgbClr val="696464"/>
                </a:solidFill>
                <a:latin typeface="Franklin Gothic Book" charset="0"/>
              </a:rPr>
              <a:t>что</a:t>
            </a:r>
            <a:r>
              <a:rPr lang="en-GB" sz="4000" b="1" i="1" dirty="0" smtClean="0">
                <a:solidFill>
                  <a:srgbClr val="696464"/>
                </a:solidFill>
                <a:latin typeface="Franklin Gothic Book" charset="0"/>
              </a:rPr>
              <a:t> </a:t>
            </a:r>
            <a:r>
              <a:rPr lang="en-GB" sz="4000" b="1" i="1" dirty="0" err="1" smtClean="0">
                <a:solidFill>
                  <a:srgbClr val="696464"/>
                </a:solidFill>
                <a:latin typeface="Franklin Gothic Book" charset="0"/>
              </a:rPr>
              <a:t>же</a:t>
            </a:r>
            <a:r>
              <a:rPr lang="en-GB" sz="4000" b="1" i="1" dirty="0" smtClean="0">
                <a:solidFill>
                  <a:srgbClr val="696464"/>
                </a:solidFill>
                <a:latin typeface="Franklin Gothic Book" charset="0"/>
              </a:rPr>
              <a:t> </a:t>
            </a:r>
            <a:r>
              <a:rPr lang="en-GB" sz="4000" b="1" i="1" dirty="0" err="1" smtClean="0">
                <a:solidFill>
                  <a:srgbClr val="696464"/>
                </a:solidFill>
                <a:latin typeface="Franklin Gothic Book" charset="0"/>
              </a:rPr>
              <a:t>такое</a:t>
            </a:r>
            <a:r>
              <a:rPr lang="en-GB" sz="4000" b="1" i="1" dirty="0" smtClean="0">
                <a:solidFill>
                  <a:srgbClr val="696464"/>
                </a:solidFill>
                <a:latin typeface="Franklin Gothic Book" charset="0"/>
              </a:rPr>
              <a:t> </a:t>
            </a:r>
            <a:r>
              <a:rPr lang="en-GB" sz="4000" b="1" i="1" dirty="0" err="1" smtClean="0">
                <a:solidFill>
                  <a:srgbClr val="696464"/>
                </a:solidFill>
                <a:latin typeface="Franklin Gothic Book" charset="0"/>
              </a:rPr>
              <a:t>стереометрия</a:t>
            </a:r>
            <a:r>
              <a:rPr lang="en-GB" sz="4000" b="1" i="1" dirty="0" smtClean="0">
                <a:solidFill>
                  <a:srgbClr val="696464"/>
                </a:solidFill>
                <a:latin typeface="Franklin Gothic Book" charset="0"/>
              </a:rPr>
              <a:t>?</a:t>
            </a:r>
          </a:p>
        </p:txBody>
      </p:sp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214313" y="2071688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eaLnBrk="1" hangingPunct="1">
              <a:lnSpc>
                <a:spcPct val="112000"/>
              </a:lnSpc>
              <a:spcBef>
                <a:spcPts val="588"/>
              </a:spcBef>
              <a:spcAft>
                <a:spcPts val="1425"/>
              </a:spcAft>
            </a:pPr>
            <a:r>
              <a:rPr lang="en-GB" sz="2600" b="1" dirty="0">
                <a:solidFill>
                  <a:srgbClr val="000000"/>
                </a:solidFill>
                <a:latin typeface="Perpetua" charset="0"/>
              </a:rPr>
              <a:t>Стереометрия</a:t>
            </a:r>
            <a:r>
              <a:rPr lang="en-GB" sz="2600" dirty="0">
                <a:solidFill>
                  <a:srgbClr val="000000"/>
                </a:solidFill>
                <a:latin typeface="Perpetua" charset="0"/>
              </a:rPr>
              <a:t> — </a:t>
            </a:r>
            <a:r>
              <a:rPr lang="en-GB" sz="2600" dirty="0" err="1">
                <a:solidFill>
                  <a:srgbClr val="000000"/>
                </a:solidFill>
                <a:latin typeface="Perpetua" charset="0"/>
              </a:rPr>
              <a:t>это</a:t>
            </a:r>
            <a:r>
              <a:rPr lang="en-GB" sz="2600" dirty="0">
                <a:solidFill>
                  <a:srgbClr val="000000"/>
                </a:solidFill>
                <a:latin typeface="Perpetua" charset="0"/>
              </a:rPr>
              <a:t> </a:t>
            </a:r>
            <a:r>
              <a:rPr lang="en-GB" sz="2600" dirty="0" err="1">
                <a:solidFill>
                  <a:srgbClr val="000000"/>
                </a:solidFill>
                <a:latin typeface="Perpetua" charset="0"/>
              </a:rPr>
              <a:t>раздел</a:t>
            </a:r>
            <a:r>
              <a:rPr lang="en-GB" sz="2600" dirty="0">
                <a:solidFill>
                  <a:srgbClr val="000000"/>
                </a:solidFill>
                <a:latin typeface="Perpetua" charset="0"/>
              </a:rPr>
              <a:t> </a:t>
            </a:r>
            <a:r>
              <a:rPr lang="en-GB" sz="2600" dirty="0" err="1">
                <a:solidFill>
                  <a:srgbClr val="000000"/>
                </a:solidFill>
                <a:latin typeface="Perpetua" charset="0"/>
              </a:rPr>
              <a:t>геометрии</a:t>
            </a:r>
            <a:r>
              <a:rPr lang="en-GB" sz="2600" dirty="0">
                <a:solidFill>
                  <a:srgbClr val="000000"/>
                </a:solidFill>
                <a:latin typeface="Perpetua" charset="0"/>
              </a:rPr>
              <a:t>, в </a:t>
            </a:r>
            <a:r>
              <a:rPr lang="en-GB" sz="2600" dirty="0" err="1">
                <a:solidFill>
                  <a:srgbClr val="000000"/>
                </a:solidFill>
                <a:latin typeface="Perpetua" charset="0"/>
              </a:rPr>
              <a:t>котором</a:t>
            </a:r>
            <a:r>
              <a:rPr lang="en-GB" sz="2600" dirty="0">
                <a:solidFill>
                  <a:srgbClr val="000000"/>
                </a:solidFill>
                <a:latin typeface="Perpetua" charset="0"/>
              </a:rPr>
              <a:t> </a:t>
            </a:r>
            <a:r>
              <a:rPr lang="en-GB" sz="2600" dirty="0" err="1">
                <a:solidFill>
                  <a:srgbClr val="000000"/>
                </a:solidFill>
                <a:latin typeface="Perpetua" charset="0"/>
              </a:rPr>
              <a:t>изучаются</a:t>
            </a:r>
            <a:r>
              <a:rPr lang="en-GB" sz="2600" dirty="0">
                <a:solidFill>
                  <a:srgbClr val="000000"/>
                </a:solidFill>
                <a:latin typeface="Perpetua" charset="0"/>
              </a:rPr>
              <a:t> </a:t>
            </a:r>
            <a:r>
              <a:rPr lang="en-GB" sz="2600" dirty="0" err="1">
                <a:solidFill>
                  <a:srgbClr val="000000"/>
                </a:solidFill>
                <a:latin typeface="Perpetua" charset="0"/>
              </a:rPr>
              <a:t>свойства</a:t>
            </a:r>
            <a:r>
              <a:rPr lang="en-GB" sz="2600" dirty="0">
                <a:solidFill>
                  <a:srgbClr val="000000"/>
                </a:solidFill>
                <a:latin typeface="Perpetua" charset="0"/>
              </a:rPr>
              <a:t> </a:t>
            </a:r>
            <a:r>
              <a:rPr lang="en-GB" sz="2600" dirty="0" err="1">
                <a:solidFill>
                  <a:srgbClr val="000000"/>
                </a:solidFill>
                <a:latin typeface="Perpetua" charset="0"/>
              </a:rPr>
              <a:t>фигур</a:t>
            </a:r>
            <a:r>
              <a:rPr lang="en-GB" sz="2600" dirty="0">
                <a:solidFill>
                  <a:srgbClr val="000000"/>
                </a:solidFill>
                <a:latin typeface="Perpetua" charset="0"/>
              </a:rPr>
              <a:t> в </a:t>
            </a:r>
            <a:r>
              <a:rPr lang="en-GB" sz="2600" dirty="0" err="1">
                <a:solidFill>
                  <a:srgbClr val="000000"/>
                </a:solidFill>
                <a:latin typeface="Perpetua" charset="0"/>
              </a:rPr>
              <a:t>пространстве</a:t>
            </a:r>
            <a:r>
              <a:rPr lang="en-GB" sz="2600" dirty="0">
                <a:solidFill>
                  <a:srgbClr val="000000"/>
                </a:solidFill>
                <a:latin typeface="Perpetua" charset="0"/>
              </a:rPr>
              <a:t>. </a:t>
            </a:r>
          </a:p>
          <a:p>
            <a:pPr eaLnBrk="1" hangingPunct="1">
              <a:lnSpc>
                <a:spcPct val="112000"/>
              </a:lnSpc>
              <a:spcBef>
                <a:spcPts val="588"/>
              </a:spcBef>
              <a:spcAft>
                <a:spcPts val="1425"/>
              </a:spcAft>
            </a:pPr>
            <a:r>
              <a:rPr lang="en-GB" sz="2600" dirty="0" err="1">
                <a:solidFill>
                  <a:srgbClr val="000000"/>
                </a:solidFill>
                <a:latin typeface="Perpetua" charset="0"/>
              </a:rPr>
              <a:t>Слово</a:t>
            </a:r>
            <a:r>
              <a:rPr lang="en-GB" sz="2600" dirty="0">
                <a:solidFill>
                  <a:srgbClr val="000000"/>
                </a:solidFill>
                <a:latin typeface="Perpetua" charset="0"/>
              </a:rPr>
              <a:t> «</a:t>
            </a:r>
            <a:r>
              <a:rPr lang="en-GB" sz="2600" dirty="0" err="1">
                <a:solidFill>
                  <a:srgbClr val="000000"/>
                </a:solidFill>
                <a:latin typeface="Perpetua" charset="0"/>
              </a:rPr>
              <a:t>стереометрия</a:t>
            </a:r>
            <a:r>
              <a:rPr lang="en-GB" sz="2600" dirty="0">
                <a:solidFill>
                  <a:srgbClr val="000000"/>
                </a:solidFill>
                <a:latin typeface="Perpetua" charset="0"/>
              </a:rPr>
              <a:t>» </a:t>
            </a:r>
            <a:r>
              <a:rPr lang="en-GB" sz="2600" dirty="0" err="1">
                <a:solidFill>
                  <a:srgbClr val="000000"/>
                </a:solidFill>
                <a:latin typeface="Perpetua" charset="0"/>
              </a:rPr>
              <a:t>происходит</a:t>
            </a:r>
            <a:r>
              <a:rPr lang="en-GB" sz="2600" dirty="0">
                <a:solidFill>
                  <a:srgbClr val="000000"/>
                </a:solidFill>
                <a:latin typeface="Perpetua" charset="0"/>
              </a:rPr>
              <a:t> </a:t>
            </a:r>
            <a:r>
              <a:rPr lang="en-GB" sz="2600" dirty="0" err="1">
                <a:solidFill>
                  <a:srgbClr val="000000"/>
                </a:solidFill>
                <a:latin typeface="Perpetua" charset="0"/>
              </a:rPr>
              <a:t>от</a:t>
            </a:r>
            <a:r>
              <a:rPr lang="en-GB" sz="2600" dirty="0">
                <a:solidFill>
                  <a:srgbClr val="000000"/>
                </a:solidFill>
                <a:latin typeface="Perpetua" charset="0"/>
              </a:rPr>
              <a:t> </a:t>
            </a:r>
            <a:r>
              <a:rPr lang="en-GB" sz="2600" dirty="0" err="1">
                <a:solidFill>
                  <a:srgbClr val="000000"/>
                </a:solidFill>
                <a:latin typeface="Perpetua" charset="0"/>
              </a:rPr>
              <a:t>греческих</a:t>
            </a:r>
            <a:r>
              <a:rPr lang="en-GB" sz="2600" dirty="0">
                <a:solidFill>
                  <a:srgbClr val="000000"/>
                </a:solidFill>
                <a:latin typeface="Perpetua" charset="0"/>
              </a:rPr>
              <a:t> </a:t>
            </a:r>
            <a:r>
              <a:rPr lang="en-GB" sz="2600" dirty="0" err="1">
                <a:solidFill>
                  <a:srgbClr val="000000"/>
                </a:solidFill>
                <a:latin typeface="Perpetua" charset="0"/>
              </a:rPr>
              <a:t>слов</a:t>
            </a:r>
            <a:r>
              <a:rPr lang="en-GB" sz="2600" dirty="0">
                <a:solidFill>
                  <a:srgbClr val="000000"/>
                </a:solidFill>
                <a:latin typeface="Perpetua" charset="0"/>
              </a:rPr>
              <a:t> «</a:t>
            </a:r>
            <a:r>
              <a:rPr lang="en-GB" sz="2600" dirty="0" err="1">
                <a:solidFill>
                  <a:srgbClr val="000000"/>
                </a:solidFill>
                <a:latin typeface="Perpetua" charset="0"/>
              </a:rPr>
              <a:t>στερεοσ</a:t>
            </a:r>
            <a:r>
              <a:rPr lang="en-GB" sz="2600" dirty="0">
                <a:solidFill>
                  <a:srgbClr val="000000"/>
                </a:solidFill>
                <a:latin typeface="Perpetua" charset="0"/>
              </a:rPr>
              <a:t>» — </a:t>
            </a:r>
            <a:r>
              <a:rPr lang="en-GB" sz="2600" dirty="0" err="1">
                <a:solidFill>
                  <a:srgbClr val="000000"/>
                </a:solidFill>
                <a:latin typeface="Perpetua" charset="0"/>
              </a:rPr>
              <a:t>объемный</a:t>
            </a:r>
            <a:r>
              <a:rPr lang="en-GB" sz="2600" dirty="0">
                <a:solidFill>
                  <a:srgbClr val="000000"/>
                </a:solidFill>
                <a:latin typeface="Perpetua" charset="0"/>
              </a:rPr>
              <a:t>, </a:t>
            </a:r>
            <a:r>
              <a:rPr lang="en-GB" sz="2600" dirty="0" err="1">
                <a:solidFill>
                  <a:srgbClr val="000000"/>
                </a:solidFill>
                <a:latin typeface="Perpetua" charset="0"/>
              </a:rPr>
              <a:t>пространственный</a:t>
            </a:r>
            <a:r>
              <a:rPr lang="en-GB" sz="2600" dirty="0">
                <a:solidFill>
                  <a:srgbClr val="000000"/>
                </a:solidFill>
                <a:latin typeface="Perpetua" charset="0"/>
              </a:rPr>
              <a:t> и «</a:t>
            </a:r>
            <a:r>
              <a:rPr lang="en-GB" sz="2600" dirty="0" err="1">
                <a:solidFill>
                  <a:srgbClr val="000000"/>
                </a:solidFill>
                <a:latin typeface="Perpetua" charset="0"/>
              </a:rPr>
              <a:t>μετρεο</a:t>
            </a:r>
            <a:r>
              <a:rPr lang="en-GB" sz="2600" dirty="0">
                <a:solidFill>
                  <a:srgbClr val="000000"/>
                </a:solidFill>
                <a:latin typeface="Perpetua" charset="0"/>
              </a:rPr>
              <a:t>» — </a:t>
            </a:r>
            <a:r>
              <a:rPr lang="en-GB" sz="2600" dirty="0" err="1">
                <a:solidFill>
                  <a:srgbClr val="000000"/>
                </a:solidFill>
                <a:latin typeface="Perpetua" charset="0"/>
              </a:rPr>
              <a:t>измерять</a:t>
            </a:r>
            <a:r>
              <a:rPr lang="en-GB" sz="2600" dirty="0">
                <a:solidFill>
                  <a:srgbClr val="000000"/>
                </a:solidFill>
                <a:latin typeface="Perpetua" charset="0"/>
              </a:rPr>
              <a:t>. </a:t>
            </a:r>
          </a:p>
          <a:p>
            <a:pPr eaLnBrk="1" hangingPunct="1">
              <a:lnSpc>
                <a:spcPct val="112000"/>
              </a:lnSpc>
              <a:spcBef>
                <a:spcPts val="588"/>
              </a:spcBef>
              <a:spcAft>
                <a:spcPts val="1425"/>
              </a:spcAft>
            </a:pPr>
            <a:endParaRPr lang="en-GB" sz="2600" dirty="0">
              <a:solidFill>
                <a:srgbClr val="000000"/>
              </a:solidFill>
              <a:latin typeface="Perpetua" charset="0"/>
            </a:endParaRPr>
          </a:p>
        </p:txBody>
      </p:sp>
      <p:pic>
        <p:nvPicPr>
          <p:cNvPr id="410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25" y="5040313"/>
            <a:ext cx="5238750" cy="167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par>
              <p:cTn id="2" fill="hold">
                <p:stCondLst>
                  <p:cond delay="0"/>
                </p:stCondLst>
                <p:childTnLst>
                  <p:animEffect transition="in" filter="fade">
                    <p:cBhvr>
                      <p:cTn id="3" dur="3000"/>
                      <p:tgtEl>
                        <p:sldTgt/>
                      </p:tgtEl>
                    </p:cBhvr>
                  </p:animEffect>
                </p:childTnLst>
              </p:cTn>
            </p:par>
            <p:seq concurrent="1" nextAc="seek">
              <p:cTn id="4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360363" y="179388"/>
            <a:ext cx="4910137" cy="762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eaLnBrk="1" hangingPunct="1">
              <a:lnSpc>
                <a:spcPct val="112000"/>
              </a:lnSpc>
              <a:spcBef>
                <a:spcPts val="588"/>
              </a:spcBef>
              <a:spcAft>
                <a:spcPts val="1425"/>
              </a:spcAft>
            </a:pPr>
            <a:r>
              <a:rPr lang="en-GB" sz="2600" b="1">
                <a:solidFill>
                  <a:srgbClr val="000000"/>
                </a:solidFill>
                <a:latin typeface="Perpetua" charset="0"/>
              </a:rPr>
              <a:t>Простейшие фигуры в пространстве:</a:t>
            </a:r>
            <a:r>
              <a:rPr lang="en-GB" sz="2600">
                <a:solidFill>
                  <a:srgbClr val="000000"/>
                </a:solidFill>
                <a:latin typeface="Perpetua" charset="0"/>
              </a:rPr>
              <a:t> точка, прямая, плоскость. </a:t>
            </a:r>
          </a:p>
          <a:p>
            <a:pPr eaLnBrk="1" hangingPunct="1">
              <a:lnSpc>
                <a:spcPct val="112000"/>
              </a:lnSpc>
              <a:spcBef>
                <a:spcPts val="588"/>
              </a:spcBef>
              <a:spcAft>
                <a:spcPts val="1425"/>
              </a:spcAft>
            </a:pPr>
            <a:r>
              <a:rPr lang="en-GB" sz="2600" b="1">
                <a:solidFill>
                  <a:srgbClr val="000000"/>
                </a:solidFill>
                <a:latin typeface="Perpetua" charset="0"/>
              </a:rPr>
              <a:t>Плоскость. </a:t>
            </a:r>
            <a:r>
              <a:rPr lang="en-GB" sz="2800">
                <a:solidFill>
                  <a:srgbClr val="000000"/>
                </a:solidFill>
                <a:latin typeface="Perpetua" charset="0"/>
              </a:rPr>
              <a:t/>
            </a:r>
            <a:br>
              <a:rPr lang="en-GB" sz="2800">
                <a:solidFill>
                  <a:srgbClr val="000000"/>
                </a:solidFill>
                <a:latin typeface="Perpetua" charset="0"/>
              </a:rPr>
            </a:br>
            <a:r>
              <a:rPr lang="en-GB">
                <a:solidFill>
                  <a:srgbClr val="000000"/>
                </a:solidFill>
                <a:latin typeface="Perpetua" charset="0"/>
              </a:rPr>
              <a:t>Представление о плоскости дает гладкая поверхность стола или стены. Плоскость как геометрическую фигуру следует представлять себе простирающейся неограниченно во все стороны.   </a:t>
            </a:r>
          </a:p>
          <a:p>
            <a:pPr eaLnBrk="1" hangingPunct="1">
              <a:lnSpc>
                <a:spcPct val="112000"/>
              </a:lnSpc>
              <a:spcBef>
                <a:spcPts val="588"/>
              </a:spcBef>
              <a:spcAft>
                <a:spcPts val="1425"/>
              </a:spcAft>
            </a:pPr>
            <a:endParaRPr lang="en-GB">
              <a:solidFill>
                <a:srgbClr val="000000"/>
              </a:solidFill>
              <a:latin typeface="Perpetua" charset="0"/>
            </a:endParaRPr>
          </a:p>
          <a:p>
            <a:pPr eaLnBrk="1" hangingPunct="1">
              <a:lnSpc>
                <a:spcPct val="112000"/>
              </a:lnSpc>
              <a:spcBef>
                <a:spcPts val="588"/>
              </a:spcBef>
              <a:spcAft>
                <a:spcPts val="1425"/>
              </a:spcAft>
            </a:pPr>
            <a:r>
              <a:rPr lang="en-GB">
                <a:solidFill>
                  <a:srgbClr val="000000"/>
                </a:solidFill>
                <a:latin typeface="Perpetua" charset="0"/>
              </a:rPr>
              <a:t>На рисунках плоскости изображаются в виде параллелограмма или в виде произвольной области и обозначаются греческими буквами α, β, γ и т.д. Точки А и В лежат в плоскости β (плоскость β проходит через эти точки), а точки M, N, P не лежат в этой плоскости. Коротко это записывают так: А ∈ β, B ∈ β</a:t>
            </a:r>
            <a:r>
              <a:rPr lang="en-GB" sz="1500">
                <a:solidFill>
                  <a:srgbClr val="000000"/>
                </a:solidFill>
                <a:latin typeface="Perpetua" charset="0"/>
              </a:rPr>
              <a:t>,</a:t>
            </a:r>
            <a:r>
              <a:rPr lang="en-GB" sz="2000">
                <a:solidFill>
                  <a:srgbClr val="000000"/>
                </a:solidFill>
                <a:latin typeface="Perpetua" charset="0"/>
              </a:rPr>
              <a:t> </a:t>
            </a:r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8788" y="2008188"/>
            <a:ext cx="2921000" cy="105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813" y="4679950"/>
            <a:ext cx="1928812" cy="167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par>
              <p:cTn id="2" fill="hold">
                <p:stCondLst>
                  <p:cond delay="0"/>
                </p:stCondLst>
                <p:childTnLst>
                  <p:animEffect transition="in" filter="fade">
                    <p:cBhvr>
                      <p:cTn id="3" dur="3000"/>
                      <p:tgtEl>
                        <p:sldTgt/>
                      </p:tgtEl>
                    </p:cBhvr>
                  </p:animEffect>
                </p:childTnLst>
              </p:cTn>
            </p:par>
            <p:seq concurrent="1" nextAc="seek">
              <p:cTn id="4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>
          <a:xfrm>
            <a:off x="857250" y="0"/>
            <a:ext cx="7772400" cy="1439863"/>
          </a:xfrm>
        </p:spPr>
        <p:txBody>
          <a:bodyPr/>
          <a:lstStyle/>
          <a:p>
            <a:pPr algn="ctr" eaLnBrk="1" hangingPunct="1">
              <a:lnSpc>
                <a:spcPct val="96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3200" b="1" i="1" smtClean="0">
                <a:solidFill>
                  <a:srgbClr val="696464"/>
                </a:solidFill>
                <a:latin typeface="Franklin Gothic Book" charset="0"/>
              </a:rPr>
              <a:t>Аксиомы стереометрии и их следствия , проверим себя . Аксиома 1</a:t>
            </a: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5214938" y="1785938"/>
            <a:ext cx="3657600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12000"/>
              </a:lnSpc>
              <a:spcBef>
                <a:spcPts val="588"/>
              </a:spcBef>
              <a:spcAft>
                <a:spcPts val="1425"/>
              </a:spcAft>
            </a:pPr>
            <a:r>
              <a:rPr lang="en-GB" sz="2600">
                <a:solidFill>
                  <a:srgbClr val="000000"/>
                </a:solidFill>
                <a:latin typeface="Perpetua" charset="0"/>
              </a:rPr>
              <a:t/>
            </a:r>
            <a:br>
              <a:rPr lang="en-GB" sz="2600">
                <a:solidFill>
                  <a:srgbClr val="000000"/>
                </a:solidFill>
                <a:latin typeface="Perpetua" charset="0"/>
              </a:rPr>
            </a:br>
            <a:r>
              <a:rPr lang="en-GB" sz="2600" b="1">
                <a:solidFill>
                  <a:srgbClr val="000000"/>
                </a:solidFill>
                <a:latin typeface="Perpetua" charset="0"/>
              </a:rPr>
              <a:t>Через любые три точки, не лежащие на одной прямой, проходит плоскость, и притом только одна.  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357438"/>
            <a:ext cx="4564062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par>
              <p:cTn id="2" fill="hold">
                <p:stCondLst>
                  <p:cond delay="0"/>
                </p:stCondLst>
                <p:childTnLst>
                  <p:animEffect transition="in" filter="fade">
                    <p:cBhvr>
                      <p:cTn id="3" dur="3000"/>
                      <p:tgtEl>
                        <p:sldTgt/>
                      </p:tgtEl>
                    </p:cBhvr>
                  </p:animEffect>
                </p:childTnLst>
              </p:cTn>
            </p:par>
            <p:seq concurrent="1" nextAc="seek">
              <p:cTn id="4" dur="indefinite" nodeType="mainSeq">
                <p:childTnLst>
                  <p:par>
                    <p:cTn id="5" fill="hold" nodeType="clickPar">
                      <p:stCondLst>
                        <p:cond delay="indefinite"/>
                      </p:stCondLst>
                      <p:childTnLst>
                        <p:par>
                          <p:cTn id="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/>
          <a:lstStyle/>
          <a:p>
            <a:pPr algn="ctr" eaLnBrk="1" hangingPunct="1">
              <a:lnSpc>
                <a:spcPct val="96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4000" b="1" i="1" smtClean="0">
                <a:solidFill>
                  <a:srgbClr val="696464"/>
                </a:solidFill>
                <a:latin typeface="Franklin Gothic Book" charset="0"/>
              </a:rPr>
              <a:t>Аксиома 2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857750" y="1928813"/>
            <a:ext cx="3729038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12000"/>
              </a:lnSpc>
              <a:spcBef>
                <a:spcPts val="588"/>
              </a:spcBef>
              <a:spcAft>
                <a:spcPts val="1425"/>
              </a:spcAft>
            </a:pPr>
            <a:r>
              <a:rPr lang="en-GB" sz="2400">
                <a:solidFill>
                  <a:srgbClr val="000000"/>
                </a:solidFill>
                <a:latin typeface="Perpetua" charset="0"/>
              </a:rPr>
              <a:t/>
            </a:r>
            <a:br>
              <a:rPr lang="en-GB" sz="2400">
                <a:solidFill>
                  <a:srgbClr val="000000"/>
                </a:solidFill>
                <a:latin typeface="Perpetua" charset="0"/>
              </a:rPr>
            </a:br>
            <a:r>
              <a:rPr lang="en-GB" sz="2400" b="1">
                <a:solidFill>
                  <a:srgbClr val="000000"/>
                </a:solidFill>
                <a:latin typeface="Perpetua" charset="0"/>
              </a:rPr>
              <a:t>Если две точки прямой лежат в плоскости, то все точки прямой лежат в этой плоскости. (Прямая лежит на плоскости или плоскость проходит чрез прямую)</a:t>
            </a:r>
            <a:r>
              <a:rPr lang="ar-SA" sz="2400" b="1">
                <a:solidFill>
                  <a:srgbClr val="000000"/>
                </a:solidFill>
                <a:latin typeface="Perpetua" charset="0"/>
                <a:cs typeface="Arial" pitchFamily="34" charset="0"/>
              </a:rPr>
              <a:t>‏</a:t>
            </a:r>
            <a:endParaRPr lang="en-GB" sz="2400" b="1">
              <a:solidFill>
                <a:srgbClr val="000000"/>
              </a:solidFill>
              <a:latin typeface="Perpetua" charset="0"/>
            </a:endParaRPr>
          </a:p>
          <a:p>
            <a:pPr algn="ctr" eaLnBrk="1" hangingPunct="1">
              <a:lnSpc>
                <a:spcPct val="112000"/>
              </a:lnSpc>
              <a:spcBef>
                <a:spcPts val="588"/>
              </a:spcBef>
              <a:spcAft>
                <a:spcPts val="1425"/>
              </a:spcAft>
            </a:pPr>
            <a:endParaRPr lang="en-GB" sz="1600">
              <a:solidFill>
                <a:srgbClr val="000000"/>
              </a:solidFill>
              <a:latin typeface="Perpetua" charset="0"/>
            </a:endParaRPr>
          </a:p>
          <a:p>
            <a:pPr algn="ctr" eaLnBrk="1" hangingPunct="1">
              <a:lnSpc>
                <a:spcPct val="112000"/>
              </a:lnSpc>
              <a:spcBef>
                <a:spcPts val="588"/>
              </a:spcBef>
              <a:spcAft>
                <a:spcPts val="1425"/>
              </a:spcAft>
            </a:pPr>
            <a:endParaRPr lang="en-GB" sz="1600">
              <a:solidFill>
                <a:srgbClr val="000000"/>
              </a:solidFill>
              <a:latin typeface="Perpetua" charset="0"/>
            </a:endParaRPr>
          </a:p>
          <a:p>
            <a:pPr algn="ctr" eaLnBrk="1" hangingPunct="1">
              <a:lnSpc>
                <a:spcPct val="112000"/>
              </a:lnSpc>
              <a:spcBef>
                <a:spcPts val="588"/>
              </a:spcBef>
              <a:spcAft>
                <a:spcPts val="1425"/>
              </a:spcAft>
            </a:pPr>
            <a:endParaRPr lang="en-GB" sz="1600">
              <a:solidFill>
                <a:srgbClr val="000000"/>
              </a:solidFill>
              <a:latin typeface="Perpetua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2928938"/>
            <a:ext cx="4675188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par>
              <p:cTn id="2" fill="hold">
                <p:stCondLst>
                  <p:cond delay="0"/>
                </p:stCondLst>
                <p:childTnLst>
                  <p:animEffect transition="in" filter="fade">
                    <p:cBhvr>
                      <p:cTn id="3" dur="3000"/>
                      <p:tgtEl>
                        <p:sldTgt/>
                      </p:tgtEl>
                    </p:cBhvr>
                  </p:animEffect>
                </p:childTnLst>
              </p:cTn>
            </p:par>
            <p:seq concurrent="1" nextAc="seek">
              <p:cTn id="4" dur="indefinite" nodeType="mainSeq">
                <p:childTnLst>
                  <p:par>
                    <p:cTn id="5" fill="hold" nodeType="clickPar">
                      <p:stCondLst>
                        <p:cond delay="indefinite"/>
                      </p:stCondLst>
                      <p:childTnLst>
                        <p:par>
                          <p:cTn id="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charRg st="0" end="1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194">
                                            <p:txEl>
                                              <p:charRg st="0" end="14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/>
          <a:lstStyle/>
          <a:p>
            <a:pPr algn="ctr" eaLnBrk="1" hangingPunct="1">
              <a:lnSpc>
                <a:spcPct val="96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4000" b="1" i="1" smtClean="0">
                <a:solidFill>
                  <a:srgbClr val="696464"/>
                </a:solidFill>
                <a:latin typeface="Franklin Gothic Book" charset="0"/>
              </a:rPr>
              <a:t>Аксиома 3</a:t>
            </a: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4090988" y="1260475"/>
            <a:ext cx="4729162" cy="666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12000"/>
              </a:lnSpc>
              <a:spcBef>
                <a:spcPts val="588"/>
              </a:spcBef>
              <a:spcAft>
                <a:spcPts val="1425"/>
              </a:spcAft>
            </a:pPr>
            <a:r>
              <a:rPr lang="en-GB" sz="2400" b="1">
                <a:solidFill>
                  <a:srgbClr val="000000"/>
                </a:solidFill>
                <a:latin typeface="Perpetua" charset="0"/>
              </a:rPr>
              <a:t>Если две различные плоскости имеют общую точку, то они имеют общую прямую, на которой лежат все общие точки этих плоскостей. </a:t>
            </a:r>
          </a:p>
          <a:p>
            <a:pPr algn="ctr" eaLnBrk="1" hangingPunct="1">
              <a:lnSpc>
                <a:spcPct val="112000"/>
              </a:lnSpc>
              <a:spcBef>
                <a:spcPts val="588"/>
              </a:spcBef>
              <a:spcAft>
                <a:spcPts val="1425"/>
              </a:spcAft>
            </a:pPr>
            <a:r>
              <a:rPr lang="en-GB" sz="2400" b="1">
                <a:solidFill>
                  <a:srgbClr val="000000"/>
                </a:solidFill>
                <a:latin typeface="Perpetua" charset="0"/>
              </a:rPr>
              <a:t>В таком случае говорят, плоскости пересекаются по прямой.</a:t>
            </a:r>
          </a:p>
          <a:p>
            <a:pPr algn="ctr" eaLnBrk="1" hangingPunct="1">
              <a:lnSpc>
                <a:spcPct val="112000"/>
              </a:lnSpc>
              <a:spcBef>
                <a:spcPts val="588"/>
              </a:spcBef>
              <a:spcAft>
                <a:spcPts val="1425"/>
              </a:spcAft>
            </a:pPr>
            <a:r>
              <a:rPr lang="en-GB" sz="2400" b="1">
                <a:solidFill>
                  <a:srgbClr val="000000"/>
                </a:solidFill>
                <a:latin typeface="Perpetua" charset="0"/>
              </a:rPr>
              <a:t>Пример: пересечение двух смежных стен, стены и потолка комнаты</a:t>
            </a:r>
            <a:r>
              <a:rPr lang="en-GB" sz="2600">
                <a:solidFill>
                  <a:srgbClr val="000000"/>
                </a:solidFill>
                <a:latin typeface="Perpetua" charset="0"/>
              </a:rPr>
              <a:t>. 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571625"/>
            <a:ext cx="3214687" cy="484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par>
              <p:cTn id="2" fill="hold">
                <p:stCondLst>
                  <p:cond delay="0"/>
                </p:stCondLst>
                <p:childTnLst>
                  <p:animEffect transition="in" filter="fade">
                    <p:cBhvr>
                      <p:cTn id="3" dur="3000"/>
                      <p:tgtEl>
                        <p:sldTgt/>
                      </p:tgtEl>
                    </p:cBhvr>
                  </p:animEffect>
                </p:childTnLst>
              </p:cTn>
            </p:par>
            <p:seq concurrent="1" nextAc="seek">
              <p:cTn id="4" dur="indefinite" nodeType="mainSeq">
                <p:childTnLst>
                  <p:par>
                    <p:cTn id="5" fill="hold" nodeType="clickPar">
                      <p:stCondLst>
                        <p:cond delay="indefinite"/>
                      </p:stCondLst>
                      <p:childTnLst>
                        <p:par>
                          <p:cTn id="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2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2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/>
          <a:lstStyle/>
          <a:p>
            <a:pPr algn="ctr" eaLnBrk="1" hangingPunct="1">
              <a:lnSpc>
                <a:spcPct val="96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GB" sz="4000" b="1" i="1" smtClean="0">
                <a:solidFill>
                  <a:srgbClr val="696464"/>
                </a:solidFill>
                <a:latin typeface="Franklin Gothic Book" charset="0"/>
              </a:rPr>
              <a:t>Некоторые следствия из аксиом </a:t>
            </a:r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5500688" y="1714500"/>
            <a:ext cx="311467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12000"/>
              </a:lnSpc>
              <a:spcBef>
                <a:spcPts val="588"/>
              </a:spcBef>
              <a:spcAft>
                <a:spcPts val="1425"/>
              </a:spcAft>
            </a:pPr>
            <a:r>
              <a:rPr lang="en-GB" sz="2600" b="1">
                <a:solidFill>
                  <a:srgbClr val="000000"/>
                </a:solidFill>
                <a:latin typeface="Perpetua" charset="0"/>
              </a:rPr>
              <a:t>Теорема 1.</a:t>
            </a:r>
            <a:r>
              <a:rPr lang="en-GB" sz="2600">
                <a:solidFill>
                  <a:srgbClr val="000000"/>
                </a:solidFill>
                <a:latin typeface="Perpetua" charset="0"/>
              </a:rPr>
              <a:t> </a:t>
            </a:r>
            <a:br>
              <a:rPr lang="en-GB" sz="2600">
                <a:solidFill>
                  <a:srgbClr val="000000"/>
                </a:solidFill>
                <a:latin typeface="Perpetua" charset="0"/>
              </a:rPr>
            </a:br>
            <a:r>
              <a:rPr lang="en-GB" sz="2600" i="1">
                <a:solidFill>
                  <a:srgbClr val="000000"/>
                </a:solidFill>
                <a:latin typeface="Perpetua" charset="0"/>
              </a:rPr>
              <a:t>Через прямую a и не лежащую на ней точку А проходит плоскость, и притом только одна. 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786063"/>
            <a:ext cx="4484687" cy="161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par>
              <p:cTn id="2" fill="hold">
                <p:stCondLst>
                  <p:cond delay="0"/>
                </p:stCondLst>
                <p:childTnLst>
                  <p:animEffect transition="in" filter="fade">
                    <p:cBhvr>
                      <p:cTn id="3" dur="3000"/>
                      <p:tgtEl>
                        <p:sldTgt/>
                      </p:tgtEl>
                    </p:cBhvr>
                  </p:animEffect>
                </p:childTnLst>
              </p:cTn>
            </p:par>
            <p:seq concurrent="1" nextAc="seek">
              <p:cTn id="4" dur="indefinite" nodeType="mainSeq">
                <p:childTnLst>
                  <p:par>
                    <p:cTn id="5" fill="hold" nodeType="clickPar">
                      <p:stCondLst>
                        <p:cond delay="indefinite"/>
                      </p:stCondLst>
                      <p:childTnLst>
                        <p:par>
                          <p:cTn id="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1143000"/>
          </a:xfrm>
        </p:spPr>
        <p:txBody>
          <a:bodyPr/>
          <a:lstStyle/>
          <a:p>
            <a:pPr eaLnBrk="1" hangingPunct="1"/>
            <a:endParaRPr lang="ru-RU" sz="1800" smtClean="0"/>
          </a:p>
        </p:txBody>
      </p:sp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4500563" y="814388"/>
            <a:ext cx="4257675" cy="530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12000"/>
              </a:lnSpc>
              <a:spcBef>
                <a:spcPts val="588"/>
              </a:spcBef>
              <a:spcAft>
                <a:spcPts val="1425"/>
              </a:spcAft>
            </a:pPr>
            <a:r>
              <a:rPr lang="en-GB" sz="2800" b="1">
                <a:solidFill>
                  <a:srgbClr val="000000"/>
                </a:solidFill>
                <a:latin typeface="Perpetua" charset="0"/>
              </a:rPr>
              <a:t>Из аксиомы 2 следует, что если прямая не лежит в данной плоскости, то она имеет с ней не более одной общей точки. Если прямая и плоскость имеют одну общую точку, то говорят, что они пересекаются.  </a:t>
            </a:r>
          </a:p>
          <a:p>
            <a:pPr eaLnBrk="1" hangingPunct="1">
              <a:lnSpc>
                <a:spcPct val="112000"/>
              </a:lnSpc>
              <a:spcBef>
                <a:spcPts val="588"/>
              </a:spcBef>
              <a:spcAft>
                <a:spcPts val="1425"/>
              </a:spcAft>
            </a:pPr>
            <a:endParaRPr lang="en-GB" sz="2600">
              <a:solidFill>
                <a:srgbClr val="000000"/>
              </a:solidFill>
              <a:latin typeface="Perpetua" charset="0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214563"/>
            <a:ext cx="4143375" cy="304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4429125" y="2571750"/>
            <a:ext cx="4329113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1pPr>
            <a:lvl2pPr marL="742950" indent="-28575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2pPr>
            <a:lvl3pPr marL="1143000" indent="-22860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3pPr>
            <a:lvl4pPr marL="1600200" indent="-22860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4pPr>
            <a:lvl5pPr marL="2057400" indent="-228600"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12000"/>
              </a:lnSpc>
              <a:spcBef>
                <a:spcPts val="588"/>
              </a:spcBef>
              <a:spcAft>
                <a:spcPts val="1425"/>
              </a:spcAft>
            </a:pPr>
            <a:r>
              <a:rPr lang="en-GB" sz="2600" b="1">
                <a:solidFill>
                  <a:srgbClr val="000000"/>
                </a:solidFill>
                <a:latin typeface="Perpetua" charset="0"/>
              </a:rPr>
              <a:t>Теорема 3.</a:t>
            </a:r>
            <a:r>
              <a:rPr lang="en-GB" sz="2600">
                <a:solidFill>
                  <a:srgbClr val="000000"/>
                </a:solidFill>
                <a:latin typeface="Perpetua" charset="0"/>
              </a:rPr>
              <a:t> </a:t>
            </a:r>
            <a:br>
              <a:rPr lang="en-GB" sz="2600">
                <a:solidFill>
                  <a:srgbClr val="000000"/>
                </a:solidFill>
                <a:latin typeface="Perpetua" charset="0"/>
              </a:rPr>
            </a:br>
            <a:r>
              <a:rPr lang="en-GB" sz="2600" i="1">
                <a:solidFill>
                  <a:srgbClr val="000000"/>
                </a:solidFill>
                <a:latin typeface="Perpetua" charset="0"/>
              </a:rPr>
              <a:t>Через две пересекающиеся прямые a и b проходит плоскость, и при том только одна. </a:t>
            </a:r>
          </a:p>
          <a:p>
            <a:pPr eaLnBrk="1" hangingPunct="1">
              <a:lnSpc>
                <a:spcPct val="112000"/>
              </a:lnSpc>
              <a:spcBef>
                <a:spcPts val="588"/>
              </a:spcBef>
              <a:spcAft>
                <a:spcPts val="1425"/>
              </a:spcAft>
            </a:pPr>
            <a:endParaRPr lang="en-GB" sz="2600">
              <a:solidFill>
                <a:srgbClr val="000000"/>
              </a:solidFill>
              <a:latin typeface="Perpetua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928938"/>
            <a:ext cx="4000500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par>
              <p:cTn id="2" fill="hold">
                <p:stCondLst>
                  <p:cond delay="0"/>
                </p:stCondLst>
                <p:childTnLst>
                  <p:animEffect transition="in" filter="fade">
                    <p:cBhvr>
                      <p:cTn id="3" dur="3000"/>
                      <p:tgtEl>
                        <p:sldTgt/>
                      </p:tgtEl>
                    </p:cBhvr>
                  </p:animEffect>
                </p:childTnLst>
              </p:cTn>
            </p:par>
            <p:seq concurrent="1" nextAc="seek">
              <p:cTn id="4" dur="indefinite" nodeType="mainSeq">
                <p:childTnLst>
                  <p:par>
                    <p:cTn id="5" fill="hold" nodeType="clickPar">
                      <p:stCondLst>
                        <p:cond delay="indefinite"/>
                      </p:stCondLst>
                      <p:childTnLst>
                        <p:par>
                          <p:cTn id="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Perpetua"/>
        <a:ea typeface="Microsoft YaHei"/>
        <a:cs typeface="Microsoft YaHei"/>
      </a:majorFont>
      <a:minorFont>
        <a:latin typeface="Perpetua"/>
        <a:ea typeface="Microsoft YaHei"/>
        <a:cs typeface="Microsoft YaHei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Perpetua"/>
        <a:ea typeface="Microsoft YaHei"/>
        <a:cs typeface="Microsoft YaHei"/>
      </a:majorFont>
      <a:minorFont>
        <a:latin typeface="Perpetua"/>
        <a:ea typeface="Microsoft YaHei"/>
        <a:cs typeface="Microsoft YaHei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326</Words>
  <Application>Microsoft Office PowerPoint</Application>
  <PresentationFormat>Экран (4:3)</PresentationFormat>
  <Paragraphs>46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1_Тема Office</vt:lpstr>
      <vt:lpstr>"Основные понятия и аксиомы стереометрии.  Параллельность прямых и плоскостей"  </vt:lpstr>
      <vt:lpstr>Начнём по порядку . что же такое стереометрия?</vt:lpstr>
      <vt:lpstr>Презентация PowerPoint</vt:lpstr>
      <vt:lpstr>Аксиомы стереометрии и их следствия , проверим себя . Аксиома 1</vt:lpstr>
      <vt:lpstr>Аксиома 2</vt:lpstr>
      <vt:lpstr>Аксиома 3</vt:lpstr>
      <vt:lpstr>Некоторые следствия из аксиом </vt:lpstr>
      <vt:lpstr>Презентация PowerPoint</vt:lpstr>
      <vt:lpstr>Презентация PowerPoint</vt:lpstr>
      <vt:lpstr>Параллельные прямые в пространстве .Введём понятие что называют параллельные прямые в пространстве</vt:lpstr>
      <vt:lpstr>Теорема о параллельных прямых. </vt:lpstr>
      <vt:lpstr>Лемма о пересечении плоскости параллельными прямыми. </vt:lpstr>
      <vt:lpstr>Теорема о трех прямых в пространстве.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"Основные понятия и аксиомы стереометрии. Параллельность прямых и плоскостей"</dc:title>
  <dc:creator>Фатима</dc:creator>
  <cp:lastModifiedBy>Фатима</cp:lastModifiedBy>
  <cp:revision>5</cp:revision>
  <dcterms:modified xsi:type="dcterms:W3CDTF">2020-01-09T08:33:14Z</dcterms:modified>
</cp:coreProperties>
</file>