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5" r:id="rId3"/>
    <p:sldId id="259" r:id="rId4"/>
    <p:sldId id="269" r:id="rId5"/>
    <p:sldId id="260" r:id="rId6"/>
    <p:sldId id="266" r:id="rId7"/>
    <p:sldId id="267" r:id="rId8"/>
    <p:sldId id="257" r:id="rId9"/>
    <p:sldId id="258" r:id="rId10"/>
    <p:sldId id="270" r:id="rId11"/>
    <p:sldId id="261" r:id="rId12"/>
    <p:sldId id="262" r:id="rId13"/>
    <p:sldId id="268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D16751-B1A1-44EB-ADEF-625D9CF274B5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DFAF8-74DB-43CB-8A11-B57797F946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0281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/>
            <a:fld id="{D0DF0B8E-2D76-4E77-9671-F6EAD8545F85}" type="slidenum">
              <a:rPr lang="ru-RU" smtClean="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pPr eaLnBrk="1"/>
              <a:t>2</a:t>
            </a:fld>
            <a:endParaRPr lang="ru-RU" smtClean="0">
              <a:solidFill>
                <a:srgbClr val="000000"/>
              </a:solidFill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чт 09.01.20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Татьяна\Desktop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503" y="620688"/>
            <a:ext cx="9080892" cy="5499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470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Татьяна\Desktop\дом\фото Мыс Каменный 1\DSCN509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466725"/>
            <a:ext cx="7900987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8740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Татьяна\Desktop\дом\фото Мыс Каменный 1\DSCN45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466725"/>
            <a:ext cx="7900987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1777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Татьяна\Desktop\дом\фото Мыс Каменный 1\DSCN46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7900987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142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Татьяна\Desktop\дом\фото Мыс Каменный 1\дозорный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604110" cy="6453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66034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Татьяна\Desktop\дом\фото Мыс Каменный 1\DSCN46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62546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592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Татьяна\Desktop\дом\фото Мыс Каменный 1\DSCN49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58576" cy="6192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965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а янао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9200" y="167058"/>
            <a:ext cx="4341600" cy="609616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6562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Татьяна\Desktop\дом\фото Мыс Каменный 1\imageCA7SQOA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0648"/>
            <a:ext cx="9197280" cy="61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196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Татьяна\Desktop\дом\фото Мыс Каменный 1\Мыс-007 (1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0713" y="466725"/>
            <a:ext cx="7900987" cy="592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6770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дом\фото Мыс Каменный 1\0_21d9f_6baf7a26_X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360" y="404664"/>
            <a:ext cx="8940799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10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C:\Documents and Settings\Офис\Мои документы\Мои результаты сканировани\сканирование0009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188640"/>
            <a:ext cx="4147200" cy="6221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0261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Офис\Мои документы\Мои результаты сканировани\сканирование0015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88640"/>
            <a:ext cx="6509021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369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i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260648"/>
            <a:ext cx="4063980" cy="5825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459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i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1" y="1402837"/>
            <a:ext cx="8141305" cy="454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065861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19</TotalTime>
  <Words>1</Words>
  <Application>Microsoft Office PowerPoint</Application>
  <PresentationFormat>Экран (4:3)</PresentationFormat>
  <Paragraphs>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 Unicode MS</vt:lpstr>
      <vt:lpstr>Calibri</vt:lpstr>
      <vt:lpstr>Georgia</vt:lpstr>
      <vt:lpstr>Times New Roman</vt:lpstr>
      <vt:lpstr>Trebuchet MS</vt:lpstr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Пользователь</cp:lastModifiedBy>
  <cp:revision>5</cp:revision>
  <dcterms:created xsi:type="dcterms:W3CDTF">2016-12-16T03:45:56Z</dcterms:created>
  <dcterms:modified xsi:type="dcterms:W3CDTF">2020-01-09T18:06:17Z</dcterms:modified>
</cp:coreProperties>
</file>