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8" r:id="rId3"/>
    <p:sldId id="280" r:id="rId4"/>
    <p:sldId id="279" r:id="rId5"/>
    <p:sldId id="281" r:id="rId6"/>
    <p:sldId id="262" r:id="rId7"/>
    <p:sldId id="273" r:id="rId8"/>
    <p:sldId id="264" r:id="rId9"/>
    <p:sldId id="265" r:id="rId10"/>
    <p:sldId id="266" r:id="rId11"/>
    <p:sldId id="267" r:id="rId12"/>
    <p:sldId id="268" r:id="rId13"/>
    <p:sldId id="269" r:id="rId14"/>
    <p:sldId id="274" r:id="rId15"/>
    <p:sldId id="275" r:id="rId16"/>
    <p:sldId id="276" r:id="rId17"/>
    <p:sldId id="270" r:id="rId18"/>
    <p:sldId id="277" r:id="rId19"/>
    <p:sldId id="271" r:id="rId20"/>
    <p:sldId id="282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3399"/>
    <a:srgbClr val="0000FF"/>
    <a:srgbClr val="66FF33"/>
    <a:srgbClr val="3399FF"/>
    <a:srgbClr val="9966FF"/>
    <a:srgbClr val="FF3300"/>
    <a:srgbClr val="9900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42" autoAdjust="0"/>
    <p:restoredTop sz="75845" autoAdjust="0"/>
  </p:normalViewPr>
  <p:slideViewPr>
    <p:cSldViewPr>
      <p:cViewPr>
        <p:scale>
          <a:sx n="90" d="100"/>
          <a:sy n="90" d="100"/>
        </p:scale>
        <p:origin x="-100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B099E-6E70-4493-AFBF-86953E7925F9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74067D-92B6-4F67-A421-F81C1A89745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4552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067D-92B6-4F67-A421-F81C1A897456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74067D-92B6-4F67-A421-F81C1A897456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5D8FF-7B0D-41F5-95EA-38733CA2D450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F23A-CE24-421C-97BB-0D8280DD8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882B6-61BE-431B-8B8D-96FEA1DBE066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45A8B-472C-47DF-9778-9ACB639984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23CAB-E6D0-444F-99C5-907F6627BE9D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A7191-5661-4D2D-BDE7-BE30C7017E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FCDF7-5070-4FF2-8C34-E38B3B738847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0982A-B05F-44A1-A5C4-A4B9D7A39D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4D419-EC02-4182-AD85-2E07C440438C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19762-17AE-47C8-8956-E8A1B55B9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9C32A-029F-4B76-BB0B-285FB848F6A0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4D685-68CF-410D-B8DF-DFCCF9395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37679-1668-414E-AF05-69B6DB9D0629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AC985-6F0D-4512-84CE-3587339B80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B966B-7336-4579-9238-2A8A1E1B13F7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D4643-E56A-42E6-90B1-E519983C8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1ED93-7DF6-4B73-87E2-2AE99F1A5994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BF73-1E55-4D48-81EE-CB4631FA6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42133-0CDD-49F8-8A19-B9DBA6F2B2ED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CFA1-C015-47E1-8861-C6C820B86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8C6D5-8B3C-4847-B8D0-E54BEB0CD8AA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E1B56-ABC2-4E43-9790-B84F462DC4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892D8A-B896-4507-A53F-4080CC1AE99E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08ED9C3-8D99-4907-BA47-90058B2D90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4000496" y="4714884"/>
            <a:ext cx="4972047" cy="1370011"/>
          </a:xfrm>
          <a:prstGeom prst="roundRect">
            <a:avLst>
              <a:gd name="adj" fmla="val 9541"/>
            </a:avLst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/>
          </p:cNvSpPr>
          <p:nvPr/>
        </p:nvSpPr>
        <p:spPr bwMode="auto">
          <a:xfrm>
            <a:off x="3929058" y="4786322"/>
            <a:ext cx="4899023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 algn="ct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 i="1" dirty="0">
                <a:solidFill>
                  <a:srgbClr val="003300"/>
                </a:solidFill>
                <a:latin typeface="Comic Sans MS" pitchFamily="66" charset="0"/>
              </a:rPr>
              <a:t>Визитная карточка</a:t>
            </a:r>
          </a:p>
          <a:p>
            <a:pPr algn="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Воспитатель </a:t>
            </a:r>
          </a:p>
          <a:p>
            <a:pPr algn="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младшей группы</a:t>
            </a:r>
          </a:p>
          <a:p>
            <a:pPr algn="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000" b="1" i="1" dirty="0" err="1" smtClean="0">
                <a:solidFill>
                  <a:srgbClr val="003300"/>
                </a:solidFill>
                <a:latin typeface="Comic Sans MS" pitchFamily="66" charset="0"/>
              </a:rPr>
              <a:t>Мирзаева</a:t>
            </a:r>
            <a:r>
              <a:rPr lang="ru-RU" sz="2000" b="1" i="1" dirty="0" smtClean="0">
                <a:solidFill>
                  <a:srgbClr val="003300"/>
                </a:solidFill>
                <a:latin typeface="Comic Sans MS" pitchFamily="66" charset="0"/>
              </a:rPr>
              <a:t> Татьяна Александровна</a:t>
            </a:r>
          </a:p>
          <a:p>
            <a:pPr algn="r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300" b="1" i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  <a:endParaRPr lang="ru-RU" sz="2300" b="1" i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714488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 smtClean="0">
                <a:solidFill>
                  <a:srgbClr val="FFC000"/>
                </a:solidFill>
                <a:latin typeface="Comic Sans MS" pitchFamily="66" charset="0"/>
              </a:rPr>
              <a:t>Муниципальное дошкольное образовательное учреждение «Детский сад № 25 «Золотой ключик» с.Константиновка </a:t>
            </a:r>
            <a:r>
              <a:rPr lang="ru-RU" sz="2000" dirty="0" err="1" smtClean="0">
                <a:solidFill>
                  <a:srgbClr val="FFC000"/>
                </a:solidFill>
                <a:latin typeface="Comic Sans MS" pitchFamily="66" charset="0"/>
              </a:rPr>
              <a:t>Краснокутского</a:t>
            </a:r>
            <a:r>
              <a:rPr lang="ru-RU" sz="2000" dirty="0" smtClean="0">
                <a:solidFill>
                  <a:srgbClr val="FFC000"/>
                </a:solidFill>
                <a:latin typeface="Comic Sans MS" pitchFamily="66" charset="0"/>
              </a:rPr>
              <a:t> района Саратовской области»</a:t>
            </a:r>
            <a:endParaRPr lang="ru-RU" sz="2000" dirty="0">
              <a:solidFill>
                <a:srgbClr val="FFC000"/>
              </a:solidFill>
              <a:latin typeface="Comic Sans MS" pitchFamily="66" charset="0"/>
            </a:endParaRPr>
          </a:p>
        </p:txBody>
      </p:sp>
      <p:pic>
        <p:nvPicPr>
          <p:cNvPr id="1027" name="Рисунок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4672">
            <a:off x="3389811" y="2932425"/>
            <a:ext cx="2168847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Рисунок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4293">
            <a:off x="607963" y="2972275"/>
            <a:ext cx="2047875" cy="1493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8636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4000" dirty="0" smtClean="0"/>
              <a:t>     </a:t>
            </a:r>
            <a:r>
              <a:rPr lang="ru-RU" sz="3600" b="1" i="1" dirty="0" smtClean="0">
                <a:solidFill>
                  <a:srgbClr val="FFFF00"/>
                </a:solidFill>
                <a:latin typeface="Comic Sans MS" pitchFamily="66" charset="0"/>
              </a:rPr>
              <a:t>Три причины, которые привели меня в профессию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428736"/>
            <a:ext cx="2873480" cy="24442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1142984"/>
            <a:ext cx="221457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Детская мечта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43702" y="1500174"/>
            <a:ext cx="18873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srgbClr val="FF0000"/>
                </a:solidFill>
              </a:rPr>
              <a:t>Любовь к детям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43174" y="3571876"/>
            <a:ext cx="307183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>
                <a:solidFill>
                  <a:srgbClr val="FF0000"/>
                </a:solidFill>
              </a:rPr>
              <a:t>Моя воспитательница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Documents and Settings\Admin\Мои документы\P10001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28868"/>
            <a:ext cx="2317624" cy="35235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Picture 2" descr="D:\Фотографии\CAM0360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2500306"/>
            <a:ext cx="2928958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b="1" i="1" dirty="0" smtClean="0">
                <a:solidFill>
                  <a:srgbClr val="9966FF"/>
                </a:solidFill>
                <a:latin typeface="Comic Sans MS" pitchFamily="66" charset="0"/>
              </a:rPr>
              <a:t>Три составляющих профессии «воспитатель» :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26637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Доброта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1760" y="1988840"/>
            <a:ext cx="32403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>
              <a:solidFill>
                <a:srgbClr val="FFC000"/>
              </a:solidFill>
            </a:endParaRPr>
          </a:p>
          <a:p>
            <a:r>
              <a:rPr lang="ru-RU" sz="3600" dirty="0" smtClean="0">
                <a:solidFill>
                  <a:srgbClr val="FFC000"/>
                </a:solidFill>
              </a:rPr>
              <a:t>Искренность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2636912"/>
            <a:ext cx="4338047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sz="3600" dirty="0" smtClean="0">
              <a:solidFill>
                <a:srgbClr val="00B0F0"/>
              </a:solidFill>
            </a:endParaRPr>
          </a:p>
          <a:p>
            <a:endParaRPr lang="en-US" sz="3600" dirty="0" smtClean="0">
              <a:solidFill>
                <a:srgbClr val="00B0F0"/>
              </a:solidFill>
            </a:endParaRPr>
          </a:p>
          <a:p>
            <a:endParaRPr lang="en-US" sz="3600" dirty="0" smtClean="0">
              <a:solidFill>
                <a:srgbClr val="00B0F0"/>
              </a:solidFill>
            </a:endParaRPr>
          </a:p>
          <a:p>
            <a:r>
              <a:rPr lang="ru-RU" sz="3600" dirty="0" smtClean="0">
                <a:solidFill>
                  <a:srgbClr val="00B0F0"/>
                </a:solidFill>
              </a:rPr>
              <a:t>Профессионализм</a:t>
            </a:r>
            <a:endParaRPr lang="ru-RU" sz="3600" dirty="0">
              <a:solidFill>
                <a:srgbClr val="00B0F0"/>
              </a:solidFill>
            </a:endParaRPr>
          </a:p>
        </p:txBody>
      </p:sp>
      <p:pic>
        <p:nvPicPr>
          <p:cNvPr id="23556" name="Picture 4" descr="C:\Documents and Settings\Admin\Мои документы\IMG_20140924_1036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3214710" cy="25717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D:\Вика маленькая\фото10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5" y="1428736"/>
            <a:ext cx="3214710" cy="3041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/>
          </p:cNvSpPr>
          <p:nvPr>
            <p:ph type="title"/>
          </p:nvPr>
        </p:nvSpPr>
        <p:spPr>
          <a:xfrm>
            <a:off x="642909" y="260350"/>
            <a:ext cx="8055003" cy="9937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FF3399"/>
                </a:solidFill>
                <a:latin typeface="Comic Sans MS" pitchFamily="66" charset="0"/>
              </a:rPr>
              <a:t>   Три фразы, которые я говорю чаще всего детям: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428736"/>
            <a:ext cx="23418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Хорошо!  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2428868"/>
            <a:ext cx="2428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Молодец!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4500570"/>
            <a:ext cx="4857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У тебя всё получится!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4578" name="Picture 2" descr="C:\Documents and Settings\Admin\Мои документы\SAM_16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3143272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Рисунок 9" descr="H:\2015-03-31\Scan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214422"/>
            <a:ext cx="3643338" cy="26384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5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993775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FF3399"/>
                </a:solidFill>
                <a:latin typeface="Comic Sans MS" pitchFamily="66" charset="0"/>
              </a:rPr>
              <a:t>Три вещи, которые мне непонятны:</a:t>
            </a:r>
          </a:p>
        </p:txBody>
      </p:sp>
      <p:pic>
        <p:nvPicPr>
          <p:cNvPr id="9218" name="Picture 2" descr="Cepten bedava ребенок плачет resimleri indir ve ya paylaş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291755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0" name="Picture 4" descr="Одобренная пенсионная формула стимулирует работать дольше - 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924944"/>
            <a:ext cx="235745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222" name="Picture 6" descr="Олимпийский чемпион по лыжным гонкам Николай Зимятов пробежит с факелом Эстафеты огн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268760"/>
            <a:ext cx="2808312" cy="32824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500174"/>
            <a:ext cx="43601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0000"/>
                </a:solidFill>
              </a:rPr>
              <a:t>Любовь к детям.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1500174"/>
            <a:ext cx="25519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00B050"/>
                </a:solidFill>
              </a:rPr>
              <a:t>Здоровье</a:t>
            </a: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14744" y="4000504"/>
            <a:ext cx="17145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</a:rPr>
              <a:t>Семья</a:t>
            </a:r>
            <a:endParaRPr lang="ru-RU" sz="3600" i="1" dirty="0">
              <a:solidFill>
                <a:srgbClr val="FFFF00"/>
              </a:solidFill>
            </a:endParaRPr>
          </a:p>
        </p:txBody>
      </p:sp>
      <p:sp>
        <p:nvSpPr>
          <p:cNvPr id="7" name="Rectangle 5"/>
          <p:cNvSpPr txBox="1">
            <a:spLocks/>
          </p:cNvSpPr>
          <p:nvPr/>
        </p:nvSpPr>
        <p:spPr bwMode="auto">
          <a:xfrm>
            <a:off x="468313" y="260350"/>
            <a:ext cx="82296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Три вещи в жизни, которые для меня наиболее ценны:</a:t>
            </a:r>
          </a:p>
        </p:txBody>
      </p:sp>
      <p:pic>
        <p:nvPicPr>
          <p:cNvPr id="1028" name="Picture 4" descr="http://im1-tub-ru.yandex.net/i?id=1724e7346a8d6deff2fc0d5c53f3d86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214554"/>
            <a:ext cx="2571758" cy="1643074"/>
          </a:xfrm>
          <a:prstGeom prst="rect">
            <a:avLst/>
          </a:prstGeom>
          <a:noFill/>
        </p:spPr>
      </p:pic>
      <p:pic>
        <p:nvPicPr>
          <p:cNvPr id="1030" name="Picture 6" descr="http://im1-tub-ru.yandex.net/i?id=35ed7f513126a73c0c53843ca97167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714884"/>
            <a:ext cx="2286006" cy="1500198"/>
          </a:xfrm>
          <a:prstGeom prst="rect">
            <a:avLst/>
          </a:prstGeom>
          <a:noFill/>
        </p:spPr>
      </p:pic>
      <p:pic>
        <p:nvPicPr>
          <p:cNvPr id="1032" name="Picture 8" descr="http://im2-tub-ru.yandex.net/i?id=4c82bd14ec61f0000e6d089555b9c8d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714884"/>
            <a:ext cx="2214578" cy="1500198"/>
          </a:xfrm>
          <a:prstGeom prst="rect">
            <a:avLst/>
          </a:prstGeom>
          <a:noFill/>
        </p:spPr>
      </p:pic>
      <p:pic>
        <p:nvPicPr>
          <p:cNvPr id="1034" name="Picture 10" descr="http://im0-tub-ru.yandex.net/i?id=3f0acae3e7db3c8a26dc7f37cf6b88d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2214554"/>
            <a:ext cx="2714634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28926" y="1357298"/>
            <a:ext cx="3009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>
                <a:solidFill>
                  <a:srgbClr val="FFFF00"/>
                </a:solidFill>
              </a:rPr>
              <a:t>Спокойная.</a:t>
            </a:r>
            <a:endParaRPr lang="ru-RU" sz="3600" i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2428868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00FF"/>
                </a:solidFill>
              </a:rPr>
              <a:t>Ответственная.</a:t>
            </a:r>
            <a:endParaRPr lang="ru-RU" sz="3600" i="1" dirty="0">
              <a:solidFill>
                <a:srgbClr val="0000FF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00438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3399"/>
                </a:solidFill>
              </a:rPr>
              <a:t>Жизнерадостная.</a:t>
            </a:r>
            <a:endParaRPr lang="ru-RU" sz="3600" i="1" dirty="0">
              <a:solidFill>
                <a:srgbClr val="FF3399"/>
              </a:solidFill>
            </a:endParaRPr>
          </a:p>
        </p:txBody>
      </p:sp>
      <p:pic>
        <p:nvPicPr>
          <p:cNvPr id="5122" name="Picture 2" descr="Детский карнавальный костюм ковбоя своими руками - jaqyrevuqi.ed3i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071942"/>
            <a:ext cx="2520280" cy="24351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8" name="Rectangle 5"/>
          <p:cNvSpPr txBox="1">
            <a:spLocks/>
          </p:cNvSpPr>
          <p:nvPr/>
        </p:nvSpPr>
        <p:spPr bwMode="auto">
          <a:xfrm>
            <a:off x="468313" y="260350"/>
            <a:ext cx="82296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Три плюса моего характера:</a:t>
            </a:r>
          </a:p>
        </p:txBody>
      </p:sp>
      <p:pic>
        <p:nvPicPr>
          <p:cNvPr id="7170" name="Picture 2" descr="http://im0-tub-ru.yandex.net/i?id=40d2b2146dbaf9b14f184bbff0d735f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2743178" cy="257174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335758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3357562"/>
            <a:ext cx="3000396" cy="24288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5"/>
          <p:cNvSpPr txBox="1">
            <a:spLocks/>
          </p:cNvSpPr>
          <p:nvPr/>
        </p:nvSpPr>
        <p:spPr bwMode="auto">
          <a:xfrm>
            <a:off x="500034" y="285728"/>
            <a:ext cx="82296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Три вещи, в</a:t>
            </a:r>
            <a:r>
              <a:rPr kumimoji="0" lang="ru-RU" sz="3600" b="1" i="1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 которых я преуспела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: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071678"/>
            <a:ext cx="2151053" cy="33178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/>
          </p:cNvSpPr>
          <p:nvPr>
            <p:ph type="title"/>
          </p:nvPr>
        </p:nvSpPr>
        <p:spPr>
          <a:xfrm>
            <a:off x="107950" y="260350"/>
            <a:ext cx="9036050" cy="649288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solidFill>
                  <a:srgbClr val="9900FF"/>
                </a:solidFill>
                <a:latin typeface="Batang" pitchFamily="18" charset="-127"/>
              </a:rPr>
              <a:t>   </a:t>
            </a:r>
            <a:r>
              <a:rPr lang="ru-RU" sz="3600" b="1" i="1" dirty="0" smtClean="0">
                <a:solidFill>
                  <a:srgbClr val="66FF33"/>
                </a:solidFill>
                <a:latin typeface="Comic Sans MS" pitchFamily="66" charset="0"/>
              </a:rPr>
              <a:t>Три вещи, которые я бы хотела совершить:</a:t>
            </a:r>
          </a:p>
        </p:txBody>
      </p:sp>
      <p:pic>
        <p:nvPicPr>
          <p:cNvPr id="4098" name="Picture 2" descr="Северное сияние (60 фото) Прикольные картинки, интересные фотографии, фото девушек, смешные и интересные видео, фото прикол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2714644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0" name="Picture 4" descr="Скачать обои Дайвинг на рабочий стол бесплатные картики фото заставки для рабочего стола - Природ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2571744"/>
            <a:ext cx="2428892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102" name="Picture 6" descr="праздник - История праздников от Otkritka.com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000240"/>
            <a:ext cx="2428892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/>
          </p:cNvSpPr>
          <p:nvPr/>
        </p:nvSpPr>
        <p:spPr>
          <a:xfrm>
            <a:off x="468313" y="260350"/>
            <a:ext cx="8229600" cy="9366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966FF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Три вещи, которые я не умею делать: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857364"/>
            <a:ext cx="31190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i="1" dirty="0" smtClean="0">
                <a:solidFill>
                  <a:srgbClr val="FF3399"/>
                </a:solidFill>
                <a:latin typeface="Monotype Corsiva" pitchFamily="66" charset="0"/>
              </a:rPr>
              <a:t>Водить машину</a:t>
            </a:r>
            <a:endParaRPr lang="ru-RU" sz="3600" i="1" dirty="0">
              <a:solidFill>
                <a:srgbClr val="FF3399"/>
              </a:solidFill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3214686"/>
            <a:ext cx="49446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00B050"/>
                </a:solidFill>
                <a:latin typeface="Monotype Corsiva" pitchFamily="66" charset="0"/>
              </a:rPr>
              <a:t>Вышивать бисером</a:t>
            </a:r>
            <a:r>
              <a:rPr lang="ru-RU" sz="3600" i="1" dirty="0" smtClean="0">
                <a:solidFill>
                  <a:srgbClr val="00B050"/>
                </a:solidFill>
              </a:rPr>
              <a:t> </a:t>
            </a: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5000636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  <a:latin typeface="Monotype Corsiva" pitchFamily="66" charset="0"/>
              </a:rPr>
              <a:t>Ходить на лыжах</a:t>
            </a:r>
            <a:endParaRPr lang="ru-RU" sz="36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2052" name="Picture 4" descr="весной жена получила права &quot; Смешные Анекдоты Истории Цитаты Афоризмы Стишки Картинки прикольные Игр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2300836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8" name="Picture 2" descr="http://im3-tub-ru.yandex.net/i?id=147732dbc53aa08b3e991343531927e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571744"/>
            <a:ext cx="2428892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100" name="Picture 4" descr="http://im1-tub-ru.yandex.net/i?id=6d003248f1bfe1474922e3ccf37b26f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071942"/>
            <a:ext cx="2300294" cy="20717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20" y="571480"/>
            <a:ext cx="8715404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i="1" dirty="0" smtClean="0">
                <a:solidFill>
                  <a:srgbClr val="FF9900"/>
                </a:solidFill>
                <a:latin typeface="Comic Sans MS" pitchFamily="66" charset="0"/>
              </a:rPr>
              <a:t>Дорогу осилит только идущий!</a:t>
            </a:r>
          </a:p>
          <a:p>
            <a:endParaRPr lang="ru-RU" dirty="0"/>
          </a:p>
        </p:txBody>
      </p:sp>
      <p:pic>
        <p:nvPicPr>
          <p:cNvPr id="3077" name="Picture 5" descr="http://im0-tub-ru.yandex.net/i?id=cbfb5ba45f49dad9d1de738221a04fc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2428892" cy="2071702"/>
          </a:xfrm>
          <a:prstGeom prst="rect">
            <a:avLst/>
          </a:prstGeom>
          <a:noFill/>
        </p:spPr>
      </p:pic>
      <p:pic>
        <p:nvPicPr>
          <p:cNvPr id="3079" name="Picture 7" descr="http://im0-tub-ru.yandex.net/i?id=d9b5e122df0c43350934c46db1478f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786190"/>
            <a:ext cx="2500330" cy="1714512"/>
          </a:xfrm>
          <a:prstGeom prst="rect">
            <a:avLst/>
          </a:prstGeom>
          <a:noFill/>
        </p:spPr>
      </p:pic>
      <p:pic>
        <p:nvPicPr>
          <p:cNvPr id="3081" name="Picture 9" descr="http://im2-tub-ru.yandex.net/i?id=fc5be6017d1606b7140f85366846d68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357298"/>
            <a:ext cx="2571758" cy="1785950"/>
          </a:xfrm>
          <a:prstGeom prst="rect">
            <a:avLst/>
          </a:prstGeom>
          <a:noFill/>
        </p:spPr>
      </p:pic>
      <p:pic>
        <p:nvPicPr>
          <p:cNvPr id="3083" name="Picture 11" descr="http://im3-tub-ru.yandex.net/i?id=b786e5aa06036806d8998d1111da4fc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714752"/>
            <a:ext cx="2428892" cy="1800232"/>
          </a:xfrm>
          <a:prstGeom prst="rect">
            <a:avLst/>
          </a:prstGeom>
          <a:noFill/>
        </p:spPr>
      </p:pic>
      <p:pic>
        <p:nvPicPr>
          <p:cNvPr id="3085" name="Picture 13" descr="http://im3-tub-ru.yandex.net/i?id=92b658281007a571eaf385f3f7884ef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000372"/>
            <a:ext cx="2214568" cy="1524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CC00"/>
                </a:solidFill>
                <a:latin typeface="Batang" pitchFamily="18" charset="-127"/>
              </a:rPr>
              <a:t>ЗНАКОМЬТЕСЬ!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143403"/>
          </a:xfrm>
        </p:spPr>
        <p:txBody>
          <a:bodyPr/>
          <a:lstStyle/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Я – воспитатель </a:t>
            </a:r>
            <a:endParaRPr lang="ru-RU" sz="1800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«Детского сада № 25</a:t>
            </a:r>
            <a:r>
              <a:rPr lang="ru-RU" sz="1800" dirty="0" smtClean="0">
                <a:solidFill>
                  <a:srgbClr val="FFFF00"/>
                </a:solidFill>
              </a:rPr>
              <a:t> </a:t>
            </a: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«Золотой ключик».</a:t>
            </a:r>
          </a:p>
          <a:p>
            <a:pPr algn="ctr">
              <a:lnSpc>
                <a:spcPct val="80000"/>
              </a:lnSpc>
              <a:buNone/>
            </a:pPr>
            <a:endParaRPr lang="ru-RU" sz="1800" dirty="0" smtClean="0">
              <a:solidFill>
                <a:srgbClr val="FFFF00"/>
              </a:solidFill>
            </a:endParaRP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Высшее педагогическое образование.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Саратовский государственный университет им. Н.Г. Чернышевского.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2 квалификационная категория. 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Общий трудовой стаж - 15 лет.</a:t>
            </a:r>
          </a:p>
          <a:p>
            <a:pPr algn="ctr">
              <a:lnSpc>
                <a:spcPct val="80000"/>
              </a:lnSpc>
              <a:buNone/>
            </a:pPr>
            <a:r>
              <a:rPr lang="ru-RU" sz="1800" dirty="0" smtClean="0">
                <a:solidFill>
                  <a:srgbClr val="FFFF00"/>
                </a:solidFill>
                <a:latin typeface="Batang" pitchFamily="18" charset="-127"/>
              </a:rPr>
              <a:t>Педагогический стаж – 7лет.</a:t>
            </a:r>
            <a:endParaRPr lang="ru-RU" sz="1800" dirty="0" smtClean="0">
              <a:solidFill>
                <a:srgbClr val="FFFF00"/>
              </a:solidFill>
              <a:latin typeface="Calibri" pitchFamily="34" charset="0"/>
            </a:endParaRPr>
          </a:p>
          <a:p>
            <a:endParaRPr lang="ru-RU" sz="1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142984"/>
            <a:ext cx="3661068" cy="45720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1428736"/>
            <a:ext cx="5929354" cy="2336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 i="1" dirty="0" smtClean="0">
                <a:solidFill>
                  <a:srgbClr val="FF9900"/>
                </a:solidFill>
                <a:latin typeface="Comic Sans MS" pitchFamily="66" charset="0"/>
              </a:rPr>
              <a:t>Спасибо </a:t>
            </a:r>
          </a:p>
          <a:p>
            <a:pPr algn="ctr">
              <a:lnSpc>
                <a:spcPct val="90000"/>
              </a:lnSpc>
            </a:pPr>
            <a:r>
              <a:rPr lang="ru-RU" sz="5400" b="1" i="1" dirty="0" smtClean="0">
                <a:solidFill>
                  <a:srgbClr val="FF9900"/>
                </a:solidFill>
                <a:latin typeface="Comic Sans MS" pitchFamily="66" charset="0"/>
              </a:rPr>
              <a:t>за </a:t>
            </a:r>
          </a:p>
          <a:p>
            <a:pPr algn="ctr">
              <a:lnSpc>
                <a:spcPct val="90000"/>
              </a:lnSpc>
            </a:pPr>
            <a:r>
              <a:rPr lang="ru-RU" sz="5400" b="1" i="1" dirty="0" smtClean="0">
                <a:solidFill>
                  <a:srgbClr val="FF9900"/>
                </a:solidFill>
                <a:latin typeface="Comic Sans MS" pitchFamily="66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Comic Sans MS" pitchFamily="66" charset="0"/>
                <a:ea typeface="Batang" pitchFamily="18" charset="-127"/>
              </a:rPr>
              <a:t>Село Константиновка</a:t>
            </a:r>
            <a:endParaRPr lang="ru-RU" dirty="0">
              <a:solidFill>
                <a:srgbClr val="FFC000"/>
              </a:solidFill>
              <a:latin typeface="Comic Sans MS" pitchFamily="66" charset="0"/>
              <a:ea typeface="Batang" pitchFamily="18" charset="-127"/>
            </a:endParaRPr>
          </a:p>
        </p:txBody>
      </p:sp>
      <p:pic>
        <p:nvPicPr>
          <p:cNvPr id="3" name="Рисунок 2" descr="D:\Мои рисунки\ФОТО СТ.ГР\ОЛИН ФА\DSCF1752 село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08912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9388" y="188913"/>
            <a:ext cx="8351837" cy="863600"/>
          </a:xfrm>
          <a:prstGeom prst="roundRect">
            <a:avLst>
              <a:gd name="adj" fmla="val 9541"/>
            </a:avLst>
          </a:prstGeom>
          <a:solidFill>
            <a:schemeClr val="lt1">
              <a:alpha val="7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МДОУ «Детский сад № 25 «Золотой ключик» с.Константиновка»</a:t>
            </a:r>
          </a:p>
        </p:txBody>
      </p:sp>
      <p:sp>
        <p:nvSpPr>
          <p:cNvPr id="3" name="Скругленный прямоугольник 5"/>
          <p:cNvSpPr>
            <a:spLocks noChangeArrowheads="1"/>
          </p:cNvSpPr>
          <p:nvPr/>
        </p:nvSpPr>
        <p:spPr bwMode="auto">
          <a:xfrm>
            <a:off x="900113" y="1571612"/>
            <a:ext cx="8064500" cy="4233876"/>
          </a:xfrm>
          <a:prstGeom prst="roundRect">
            <a:avLst>
              <a:gd name="adj" fmla="val 4884"/>
            </a:avLst>
          </a:prstGeom>
          <a:solidFill>
            <a:srgbClr val="FFCC99"/>
          </a:solidFill>
          <a:ln w="25400" algn="ctr">
            <a:solidFill>
              <a:srgbClr val="F79646"/>
            </a:solidFill>
            <a:round/>
            <a:headEnd/>
            <a:tailEnd/>
          </a:ln>
        </p:spPr>
        <p:txBody>
          <a:bodyPr anchor="ctr"/>
          <a:lstStyle/>
          <a:p>
            <a:r>
              <a:rPr lang="ru-RU">
                <a:solidFill>
                  <a:srgbClr val="000000"/>
                </a:solidFill>
                <a:latin typeface="Calibri" pitchFamily="34" charset="0"/>
              </a:rPr>
              <a:t>Фото сада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1643051"/>
            <a:ext cx="7858180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/>
          </p:cNvSpPr>
          <p:nvPr>
            <p:ph type="title"/>
          </p:nvPr>
        </p:nvSpPr>
        <p:spPr>
          <a:xfrm>
            <a:off x="179388" y="428625"/>
            <a:ext cx="8856662" cy="623888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FF9900"/>
                </a:solidFill>
                <a:latin typeface="Comic Sans MS" pitchFamily="66" charset="0"/>
              </a:rPr>
              <a:t>На свете есть три вещи, которые, придя однажды, не возвращаются:</a:t>
            </a:r>
          </a:p>
        </p:txBody>
      </p:sp>
      <p:pic>
        <p:nvPicPr>
          <p:cNvPr id="17410" name="Picture 2" descr="http://zolotaya-rybka.caduk.ru/images/ryib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75" y="2857500"/>
            <a:ext cx="2500313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Страна. . Пластик. . Детские настенные часы. . - 6 Февраля 2014 - Blog - Popp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000240"/>
            <a:ext cx="257175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9058" y="1857364"/>
            <a:ext cx="1357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3300"/>
                </a:solidFill>
                <a:latin typeface="Comic Sans MS" pitchFamily="66" charset="0"/>
              </a:rPr>
              <a:t>слова</a:t>
            </a:r>
            <a:endParaRPr lang="ru-RU" sz="2800" dirty="0">
              <a:solidFill>
                <a:srgbClr val="FF33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1357298"/>
            <a:ext cx="1357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3300"/>
                </a:solidFill>
                <a:latin typeface="Comic Sans MS" pitchFamily="66" charset="0"/>
              </a:rPr>
              <a:t>время</a:t>
            </a:r>
            <a:endParaRPr lang="ru-RU" sz="2800" dirty="0">
              <a:solidFill>
                <a:srgbClr val="FF33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2285992"/>
            <a:ext cx="13573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3300"/>
                </a:solidFill>
                <a:latin typeface="Comic Sans MS" pitchFamily="66" charset="0"/>
              </a:rPr>
              <a:t>удача</a:t>
            </a:r>
            <a:endParaRPr lang="ru-RU" sz="2800" dirty="0">
              <a:solidFill>
                <a:srgbClr val="FF3300"/>
              </a:solidFill>
            </a:endParaRPr>
          </a:p>
        </p:txBody>
      </p:sp>
      <p:pic>
        <p:nvPicPr>
          <p:cNvPr id="7174" name="Picture 6" descr="Оратор говорит в мегафон. . Изолированные 3D изображения - Стоковое фото ISergey #462241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500306"/>
            <a:ext cx="235745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936625"/>
          </a:xfrm>
          <a:noFill/>
          <a:ln/>
        </p:spPr>
        <p:txBody>
          <a:bodyPr/>
          <a:lstStyle/>
          <a:p>
            <a:r>
              <a:rPr lang="ru-RU" sz="4000" b="1" i="1" dirty="0" smtClean="0">
                <a:solidFill>
                  <a:srgbClr val="FF9900"/>
                </a:solidFill>
                <a:latin typeface="Comic Sans MS" pitchFamily="66" charset="0"/>
              </a:rPr>
              <a:t> Три факта обо мне:</a:t>
            </a:r>
          </a:p>
        </p:txBody>
      </p:sp>
      <p:pic>
        <p:nvPicPr>
          <p:cNvPr id="2050" name="Picture 2" descr="D:\Мои рисунки\Рисунок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2857520" cy="3714776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Мои документы\Мои рисунки\тан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1643050"/>
            <a:ext cx="2928958" cy="4214842"/>
          </a:xfrm>
          <a:prstGeom prst="rect">
            <a:avLst/>
          </a:prstGeom>
          <a:noFill/>
        </p:spPr>
      </p:pic>
      <p:pic>
        <p:nvPicPr>
          <p:cNvPr id="2" name="Picture 2" descr="C:\Users\111\Desktop\фото01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1701800"/>
            <a:ext cx="2714644" cy="4067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Grp="1"/>
          </p:cNvSpPr>
          <p:nvPr>
            <p:ph type="title"/>
          </p:nvPr>
        </p:nvSpPr>
        <p:spPr>
          <a:xfrm>
            <a:off x="287338" y="285728"/>
            <a:ext cx="8856662" cy="792163"/>
          </a:xfrm>
          <a:noFill/>
          <a:ln/>
        </p:spPr>
        <p:txBody>
          <a:bodyPr/>
          <a:lstStyle/>
          <a:p>
            <a:r>
              <a:rPr lang="ru-RU" sz="3600" b="1" i="1" dirty="0" smtClean="0">
                <a:solidFill>
                  <a:srgbClr val="FF9900"/>
                </a:solidFill>
                <a:latin typeface="Comic Sans MS" pitchFamily="66" charset="0"/>
              </a:rPr>
              <a:t>Три занятия, которые я люблю: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85992"/>
            <a:ext cx="3429024" cy="35147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4283" y="1142984"/>
            <a:ext cx="3714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Люблю свою профессию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64301" y="3244334"/>
            <a:ext cx="284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 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000497" y="1293297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Люблю внучку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43702" y="1285860"/>
            <a:ext cx="23507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Отдых  на природе 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2" name="Picture 2" descr="D:\фото\CAM029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2143116"/>
            <a:ext cx="2500330" cy="362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111\Desktop\фото06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071678"/>
            <a:ext cx="2214546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/>
          </p:cNvSpPr>
          <p:nvPr>
            <p:ph type="title"/>
          </p:nvPr>
        </p:nvSpPr>
        <p:spPr>
          <a:xfrm>
            <a:off x="1928794" y="142852"/>
            <a:ext cx="5357850" cy="708048"/>
          </a:xfrm>
          <a:noFill/>
          <a:ln/>
        </p:spPr>
        <p:txBody>
          <a:bodyPr/>
          <a:lstStyle/>
          <a:p>
            <a:r>
              <a:rPr lang="ru-RU" sz="3600" b="1" i="1" dirty="0" smtClean="0">
                <a:solidFill>
                  <a:srgbClr val="FF9900"/>
                </a:solidFill>
                <a:latin typeface="Comic Sans MS" pitchFamily="66" charset="0"/>
              </a:rPr>
              <a:t>Три моих увлечения:</a:t>
            </a:r>
            <a:endParaRPr lang="ru-RU" sz="3600" b="1" i="1" u="sng" dirty="0" smtClean="0">
              <a:solidFill>
                <a:srgbClr val="FF9900"/>
              </a:solidFill>
              <a:latin typeface="Comic Sans MS" pitchFamily="66" charset="0"/>
            </a:endParaRPr>
          </a:p>
        </p:txBody>
      </p:sp>
      <p:pic>
        <p:nvPicPr>
          <p:cNvPr id="13314" name="Picture 2" descr="Новости - Территориальные орган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6"/>
            <a:ext cx="2928958" cy="2619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143115"/>
            <a:ext cx="2500330" cy="34279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Презентация на тему: &quot;Саратов Сара́тов крупный город на юго-…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3" y="1071546"/>
            <a:ext cx="2571768" cy="30670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3" y="4398447"/>
            <a:ext cx="24288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Люблю читать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869" y="1369497"/>
            <a:ext cx="235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Люблю готовить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643703" y="4484172"/>
            <a:ext cx="21431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FF9900"/>
                </a:solidFill>
                <a:latin typeface="Comic Sans MS" pitchFamily="66" charset="0"/>
              </a:rPr>
              <a:t>Люблю театр</a:t>
            </a:r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 idx="4294967295"/>
          </p:nvPr>
        </p:nvSpPr>
        <p:spPr>
          <a:xfrm>
            <a:off x="714348" y="142852"/>
            <a:ext cx="8229600" cy="760432"/>
          </a:xfrm>
        </p:spPr>
        <p:txBody>
          <a:bodyPr/>
          <a:lstStyle/>
          <a:p>
            <a:pPr algn="l"/>
            <a:r>
              <a:rPr lang="ru-RU" sz="4000" i="1" dirty="0" smtClean="0">
                <a:latin typeface="Batang" pitchFamily="18" charset="-127"/>
              </a:rPr>
              <a:t>           </a:t>
            </a:r>
            <a:br>
              <a:rPr lang="ru-RU" sz="4000" i="1" dirty="0" smtClean="0">
                <a:latin typeface="Batang" pitchFamily="18" charset="-127"/>
              </a:rPr>
            </a:br>
            <a:r>
              <a:rPr lang="ru-RU" sz="4000" i="1" dirty="0" smtClean="0">
                <a:latin typeface="Batang" pitchFamily="18" charset="-127"/>
              </a:rPr>
              <a:t>    </a:t>
            </a:r>
            <a:r>
              <a:rPr lang="ru-RU" sz="3600" b="1" i="1" dirty="0" smtClean="0">
                <a:solidFill>
                  <a:srgbClr val="FFFF00"/>
                </a:solidFill>
                <a:latin typeface="Comic Sans MS" pitchFamily="66" charset="0"/>
                <a:cs typeface="Arial" pitchFamily="34" charset="0"/>
              </a:rPr>
              <a:t>Три сказочных персонажей, которые удаются мне лучше всего</a:t>
            </a:r>
            <a:endParaRPr lang="ru-RU" sz="3600" dirty="0" smtClean="0"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8" name="Picture 5" descr="G:\Сканы Самсоненко\0000.bmp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000240"/>
            <a:ext cx="257176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Admin\Мои документы\P10308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2000240"/>
            <a:ext cx="2571768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Documents and Settings\Admin\Мои документы\P270911_20.50_[0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071678"/>
            <a:ext cx="2500330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</TotalTime>
  <Words>264</Words>
  <Application>Microsoft Office PowerPoint</Application>
  <PresentationFormat>Экран (4:3)</PresentationFormat>
  <Paragraphs>71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ЗНАКОМЬТЕСЬ!</vt:lpstr>
      <vt:lpstr>Село Константиновка</vt:lpstr>
      <vt:lpstr>Презентация PowerPoint</vt:lpstr>
      <vt:lpstr>На свете есть три вещи, которые, придя однажды, не возвращаются:</vt:lpstr>
      <vt:lpstr> Три факта обо мне:</vt:lpstr>
      <vt:lpstr>Три занятия, которые я люблю:</vt:lpstr>
      <vt:lpstr>Три моих увлечения:</vt:lpstr>
      <vt:lpstr>                Три сказочных персонажей, которые удаются мне лучше всего</vt:lpstr>
      <vt:lpstr>     Три причины, которые привели меня в профессию</vt:lpstr>
      <vt:lpstr>Три составляющих профессии «воспитатель» : </vt:lpstr>
      <vt:lpstr>   Три фразы, которые я говорю чаще всего детям:</vt:lpstr>
      <vt:lpstr>Три вещи, которые мне непонятны:</vt:lpstr>
      <vt:lpstr>Презентация PowerPoint</vt:lpstr>
      <vt:lpstr>Презентация PowerPoint</vt:lpstr>
      <vt:lpstr>Презентация PowerPoint</vt:lpstr>
      <vt:lpstr>   Три вещи, которые я бы хотела совершить: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Pudova, Vladilena</cp:lastModifiedBy>
  <cp:revision>179</cp:revision>
  <dcterms:created xsi:type="dcterms:W3CDTF">2012-08-02T08:22:27Z</dcterms:created>
  <dcterms:modified xsi:type="dcterms:W3CDTF">2020-01-09T07:46:48Z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189366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