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4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319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33CC"/>
                </a:solidFill>
              </a:rPr>
              <a:t>Портфолио (языковой портфель) как средство формирования метапредметных универсальных учебных действий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33CC"/>
                </a:solidFill>
              </a:rPr>
              <a:t>и достижений познавательной деятельности.</a:t>
            </a:r>
          </a:p>
          <a:p>
            <a:pPr algn="ctr">
              <a:buNone/>
            </a:pPr>
            <a:r>
              <a:rPr lang="ru-RU" sz="3200" b="1" dirty="0" smtClean="0"/>
              <a:t>    </a:t>
            </a:r>
          </a:p>
          <a:p>
            <a:pPr algn="ctr">
              <a:buNone/>
            </a:pPr>
            <a:r>
              <a:rPr lang="ru-RU" sz="3200" b="1" dirty="0" smtClean="0"/>
              <a:t>    </a:t>
            </a:r>
          </a:p>
          <a:p>
            <a:pPr algn="r"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учитель   Соколова Е.В.</a:t>
            </a:r>
          </a:p>
          <a:p>
            <a:pPr algn="r"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МКОУ СОШ №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 algn="ctr">
              <a:buNone/>
            </a:pPr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5598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Основной задачей современной  школы  является создание таких условий, которые бы способствовали развитию личности учащегося как активного субъекта учебной деятельности и всесторонней подготовке его к непрерывному процессу образования, саморазвития и самосовершенствования в течение всей жизни.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Современные тенденции обучения иностранным языкам предусматривают поиск новых возможностей языкового образования. Сегодня в </a:t>
            </a:r>
            <a:r>
              <a:rPr lang="ru-RU" dirty="0" smtClean="0">
                <a:solidFill>
                  <a:srgbClr val="002060"/>
                </a:solidFill>
              </a:rPr>
              <a:t>ряду инновационных технологий обучения  иностранным языкам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rgbClr val="002060"/>
                </a:solidFill>
              </a:rPr>
              <a:t>способствующих решению этих задач, выделяется технология языкового портфолио (Language Portfolio), которая получает все большее распространение в системе языкового образования раннего обучения до высшей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704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Языковой портфель – это:</a:t>
            </a:r>
          </a:p>
          <a:p>
            <a:pPr algn="just"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- пакет  рабочих  материалов,  которые  представляют  тот  или  иной  результат  учебной деятельности  учащегося  по  овладению  иностранным  языком, </a:t>
            </a:r>
          </a:p>
          <a:p>
            <a:pPr algn="just"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- способ  фиксирования,  накопления и оценки индивидуальных достижений школьника в определенный период его  обучения;</a:t>
            </a:r>
          </a:p>
          <a:p>
            <a:pPr algn="just"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-  инструмент  самооценки  и  собственного  познавательно-творческого  труда  ученика,  рефлексии его собственной деятельности.</a:t>
            </a:r>
          </a:p>
          <a:p>
            <a:pPr algn="just"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       Цель языкового портфеля —  способствовать развитию автономии обучаемого, обогащать его </a:t>
            </a:r>
          </a:p>
          <a:p>
            <a:pPr algn="just"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межкультурные  знания,  повышать  языковую  компетенцию  и предоставлять  возможность  записывать свои достижения и опыт в изучении и использовании иностранных языков.</a:t>
            </a:r>
            <a:endParaRPr lang="ru-RU" sz="3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908720"/>
          <a:ext cx="8229600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8776"/>
                <a:gridCol w="4330824"/>
              </a:tblGrid>
              <a:tr h="27363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363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User\Desktop\МО 26.03.18\язык. портф\20170227_142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User\Desktop\МО 26.03.18\язык. портф\20170117_133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МО 26.03.18\язык. портф\20170118_110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55976" cy="6857999"/>
          </a:xfrm>
          <a:prstGeom prst="rect">
            <a:avLst/>
          </a:prstGeom>
          <a:noFill/>
        </p:spPr>
      </p:pic>
      <p:pic>
        <p:nvPicPr>
          <p:cNvPr id="3075" name="Picture 3" descr="C:\Users\User\Desktop\МО 26.03.18\язык. портф\20170118_111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46440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МО 26.03.18\язык. портф\20170118_1112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59" cy="6857999"/>
          </a:xfrm>
          <a:prstGeom prst="rect">
            <a:avLst/>
          </a:prstGeom>
          <a:noFill/>
        </p:spPr>
      </p:pic>
      <p:pic>
        <p:nvPicPr>
          <p:cNvPr id="4099" name="Picture 3" descr="C:\Users\User\Desktop\МО 26.03.18\язык. портф\20170118_111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121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             </vt:lpstr>
      <vt:lpstr>Слайд 2</vt:lpstr>
      <vt:lpstr>Слайд 3</vt:lpstr>
      <vt:lpstr>ё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</dc:title>
  <dc:creator>User</dc:creator>
  <cp:lastModifiedBy>admin</cp:lastModifiedBy>
  <cp:revision>29</cp:revision>
  <dcterms:created xsi:type="dcterms:W3CDTF">2017-01-11T09:03:00Z</dcterms:created>
  <dcterms:modified xsi:type="dcterms:W3CDTF">2020-01-09T11:27:24Z</dcterms:modified>
</cp:coreProperties>
</file>