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1BCBC53-7A24-4F81-9FE9-7EF2256CE0F4}" type="datetimeFigureOut">
              <a:rPr lang="ru-RU" smtClean="0"/>
              <a:t>09.01.2020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C6FD32-3B58-43B8-BD68-31BD2AB44AE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7854696" cy="175260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 algn="ctr"/>
            <a:r>
              <a:rPr lang="ru-RU" dirty="0" smtClean="0"/>
              <a:t>Домашняя работа по </a:t>
            </a:r>
            <a:r>
              <a:rPr lang="ru-RU" dirty="0" smtClean="0"/>
              <a:t>технологии</a:t>
            </a:r>
          </a:p>
          <a:p>
            <a:pPr algn="ctr"/>
            <a:r>
              <a:rPr lang="ru-RU" dirty="0" smtClean="0"/>
              <a:t>Технология. Технологии ведения дома </a:t>
            </a:r>
            <a:r>
              <a:rPr lang="ru-RU" smtClean="0"/>
              <a:t>6 класс </a:t>
            </a:r>
          </a:p>
          <a:p>
            <a:pPr algn="ctr"/>
            <a:r>
              <a:rPr lang="ru-RU" smtClean="0"/>
              <a:t>Раздел </a:t>
            </a:r>
            <a:r>
              <a:rPr lang="ru-RU" dirty="0" smtClean="0"/>
              <a:t>Кулинария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752" y="1268760"/>
            <a:ext cx="9036496" cy="2653444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>Загрязнение 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ru-RU" sz="5400" dirty="0" smtClean="0"/>
              <a:t>Мирового океана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418047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1886" y="377516"/>
            <a:ext cx="8229600" cy="1143000"/>
          </a:xfrm>
        </p:spPr>
        <p:txBody>
          <a:bodyPr/>
          <a:lstStyle/>
          <a:p>
            <a:r>
              <a:rPr lang="ru-RU" dirty="0" smtClean="0"/>
              <a:t>Что такое Мировой океан?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229181" y="404664"/>
            <a:ext cx="3898776" cy="108012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369233"/>
            <a:ext cx="41044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Мировой океан — огромная, но очень хрупкая система. Это стало особенно очевидно в последние десятилетия, когда загрязнение океанских вод достигло невиданных прежде масштабов. А между тем от состояния воды зависит не только благополучие экосистем — сама человеческая цивилизация во многом зависит от Мирового океана: он влияет на погоду и климат всей планеты. Именно поэтому загрязнение Мирового океана стало одной из самых серьезных экологических проблем современности. </a:t>
            </a:r>
            <a:r>
              <a:rPr lang="ru-RU" dirty="0" smtClean="0"/>
              <a:t>Попробуем узнать о </a:t>
            </a:r>
            <a:r>
              <a:rPr lang="ru-RU" dirty="0"/>
              <a:t>причинах, последствиях и возможных решениях экологических проблем Мирового океана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 descr="https://pp.userapi.com/c841529/v841529804/7547f/w5qu6r9O-k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348880"/>
            <a:ext cx="4925347" cy="30783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8427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779004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Причины загрязнения: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-32657" y="980728"/>
            <a:ext cx="8061041" cy="5877272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ru-RU" dirty="0"/>
              <a:t>Сегодня можно выделить несколько типов загрязнения</a:t>
            </a:r>
            <a:r>
              <a:rPr lang="ru-RU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/>
              <a:t>физическое. Мусор, а в особенности пластик, который практически не разлагается, — огромная проблема для экологии </a:t>
            </a:r>
            <a:r>
              <a:rPr lang="ru-RU" dirty="0" smtClean="0"/>
              <a:t>океанов;</a:t>
            </a:r>
          </a:p>
          <a:p>
            <a:r>
              <a:rPr lang="ru-RU" dirty="0" smtClean="0"/>
              <a:t> биологическое</a:t>
            </a:r>
            <a:r>
              <a:rPr lang="ru-RU" dirty="0"/>
              <a:t>. Загрязнение вод Мирового океана чужеродными бактериями и различными микроорганизмами, а также органическими отходами неуклонно приводит к нарушению хрупкого экологического баланса; </a:t>
            </a:r>
            <a:endParaRPr lang="ru-RU" dirty="0" smtClean="0"/>
          </a:p>
          <a:p>
            <a:r>
              <a:rPr lang="ru-RU" dirty="0" smtClean="0"/>
              <a:t>химическое</a:t>
            </a:r>
            <a:r>
              <a:rPr lang="ru-RU" dirty="0"/>
              <a:t>. Химикаты и тяжелые металлы используются в самых разных видах промышленности. Вместе со сточными водами они попадают в океан, причем в огромных </a:t>
            </a:r>
            <a:r>
              <a:rPr lang="ru-RU" dirty="0" smtClean="0"/>
              <a:t>количествах. </a:t>
            </a:r>
            <a:r>
              <a:rPr lang="ru-RU" dirty="0"/>
              <a:t>Однако не только крупные заводы виновны в химическом загрязнении океана: немало химикатов попадает в воду и из </a:t>
            </a:r>
            <a:r>
              <a:rPr lang="ru-RU" dirty="0" smtClean="0"/>
              <a:t>канализации;</a:t>
            </a:r>
          </a:p>
          <a:p>
            <a:r>
              <a:rPr lang="ru-RU" dirty="0" smtClean="0"/>
              <a:t> </a:t>
            </a:r>
            <a:r>
              <a:rPr lang="ru-RU" dirty="0"/>
              <a:t>нефтяное. Нефть и нефтепродукты — основной источник загрязнения Мирового </a:t>
            </a:r>
            <a:r>
              <a:rPr lang="ru-RU" dirty="0" smtClean="0"/>
              <a:t>океана;</a:t>
            </a:r>
          </a:p>
          <a:p>
            <a:r>
              <a:rPr lang="ru-RU" dirty="0" smtClean="0"/>
              <a:t> </a:t>
            </a:r>
            <a:r>
              <a:rPr lang="ru-RU" dirty="0"/>
              <a:t>тепловое. Отработанная вода, которая сбрасывается в океаны электростанциями, локально повышает температуру воды, что приводит к массовой гибели существ, не способных выжить при таких высоких температурах. </a:t>
            </a:r>
            <a:r>
              <a:rPr lang="ru-RU" dirty="0" smtClean="0"/>
              <a:t>В </a:t>
            </a:r>
            <a:r>
              <a:rPr lang="ru-RU" dirty="0"/>
              <a:t>то же время некоторые виды водорослей начинают размножаться слишком </a:t>
            </a:r>
            <a:r>
              <a:rPr lang="ru-RU" dirty="0" smtClean="0"/>
              <a:t>активно;</a:t>
            </a:r>
          </a:p>
          <a:p>
            <a:r>
              <a:rPr lang="ru-RU" dirty="0" smtClean="0"/>
              <a:t> </a:t>
            </a:r>
            <a:r>
              <a:rPr lang="ru-RU" dirty="0"/>
              <a:t>радиоактивное. Океан давно превратился в кладбище радиоактивных отходов. По оценкам исследований, сегодня в Мировом океане находится столько радиоактивных веществ, что их хватило бы на 30 </a:t>
            </a:r>
            <a:r>
              <a:rPr lang="ru-RU" dirty="0" smtClean="0"/>
              <a:t> Чернобылей.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0307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935480"/>
            <a:ext cx="9144000" cy="4733880"/>
          </a:xfrm>
          <a:prstGeom prst="rect">
            <a:avLst/>
          </a:prstGeom>
        </p:spPr>
        <p:txBody>
          <a:bodyPr/>
          <a:lstStyle/>
          <a:p>
            <a:r>
              <a:rPr lang="ru-RU" dirty="0" smtClean="0"/>
              <a:t>Физическое              Биологическое           Химическое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Нефтяное                  Тепловое                    Радиоактивное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523930"/>
            <a:ext cx="2731346" cy="181410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2520684"/>
            <a:ext cx="2819825" cy="1800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2856" y="2555835"/>
            <a:ext cx="2376264" cy="17821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74" y="4715845"/>
            <a:ext cx="2856206" cy="21421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128" y="4801242"/>
            <a:ext cx="2957040" cy="1971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http://rybak.kam-kray.ru/upload/000/u2/060/b20f183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30631" y="4807801"/>
            <a:ext cx="2879631" cy="1669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0705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172400" cy="1143000"/>
          </a:xfrm>
        </p:spPr>
        <p:txBody>
          <a:bodyPr>
            <a:noAutofit/>
          </a:bodyPr>
          <a:lstStyle/>
          <a:p>
            <a:r>
              <a:rPr lang="ru-RU" sz="4400" dirty="0" smtClean="0"/>
              <a:t>Что влияет на качество рыбы и морепродуктов?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268759"/>
            <a:ext cx="9036496" cy="352839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dirty="0" smtClean="0"/>
              <a:t>На качество морепродуктов , в частности моллюсков влияет  высокий уровень </a:t>
            </a:r>
            <a:r>
              <a:rPr lang="en-US" dirty="0" smtClean="0"/>
              <a:t>pH </a:t>
            </a:r>
            <a:r>
              <a:rPr lang="ru-RU" dirty="0" smtClean="0"/>
              <a:t>в воде. Крупные </a:t>
            </a:r>
            <a:r>
              <a:rPr lang="ru-RU" dirty="0"/>
              <a:t>рыбы поглощают вредные </a:t>
            </a:r>
            <a:r>
              <a:rPr lang="ru-RU" dirty="0" smtClean="0"/>
              <a:t>примеси. Также рыба из за неправильного питания может терять полезные вещества, и поглощать вредные , а порой даже ядовитые  вещества.</a:t>
            </a:r>
          </a:p>
          <a:p>
            <a:r>
              <a:rPr lang="ru-RU" dirty="0" smtClean="0"/>
              <a:t>А из за нефтяных разливов , огромные количества рыбы просто всплывают на поверхность и погибают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cs4.pikabu.ru/post_img/big/2014/04/17/8/1397736281_11762533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8400" y="3789040"/>
            <a:ext cx="4032448" cy="2689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9322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1584176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/>
              <a:t>Какие меры предпринимают государство для соблюдения экологического равновесия </a:t>
            </a:r>
            <a:r>
              <a:rPr lang="ru-RU" sz="3200" dirty="0" smtClean="0"/>
              <a:t>в природе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372200" y="5012509"/>
            <a:ext cx="2016224" cy="663352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9641" y="2204864"/>
            <a:ext cx="3998303" cy="45365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Развитые страны активно разрабатывают меры защиты океана. В некоторых государствах на законодательном уровне закреплен стандарт качества воды. Фирма вынуждена платить штраф, если сбросы не соответствуют норме. В других странах существует налог на загрязнение. Предприятия должны платить проценты с прибыли пропорционально их вкладу в порчу воды</a:t>
            </a:r>
            <a:r>
              <a:rPr lang="ru-RU" dirty="0" smtClean="0"/>
              <a:t>.</a:t>
            </a:r>
            <a:r>
              <a:rPr lang="en-US" dirty="0"/>
              <a:t> </a:t>
            </a:r>
            <a:r>
              <a:rPr lang="ru-RU" dirty="0" smtClean="0"/>
              <a:t>Были образованы различные организации по борьбе с мусором в Мировом океане, например:</a:t>
            </a:r>
            <a:r>
              <a:rPr lang="en-US" dirty="0" smtClean="0"/>
              <a:t>«The </a:t>
            </a:r>
            <a:r>
              <a:rPr lang="en-US" dirty="0"/>
              <a:t>Ocean </a:t>
            </a:r>
            <a:r>
              <a:rPr lang="en-US" dirty="0" err="1"/>
              <a:t>Clenup</a:t>
            </a:r>
            <a:r>
              <a:rPr lang="en-US" dirty="0"/>
              <a:t>»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pic>
        <p:nvPicPr>
          <p:cNvPr id="3074" name="Picture 2" descr="http://ocean-media.su/wp-content/uploads/2018/11/Ocean-Cleanu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411708"/>
            <a:ext cx="4538276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936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449</Words>
  <Application>Microsoft Office PowerPoint</Application>
  <PresentationFormat>Экран (4:3)</PresentationFormat>
  <Paragraphs>27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Воздушный поток</vt:lpstr>
      <vt:lpstr>Загрязнение  Мирового океана </vt:lpstr>
      <vt:lpstr>Что такое Мировой океан?</vt:lpstr>
      <vt:lpstr>Причины загрязнения:</vt:lpstr>
      <vt:lpstr>Презентация PowerPoint</vt:lpstr>
      <vt:lpstr>Что влияет на качество рыбы и морепродуктов?</vt:lpstr>
      <vt:lpstr>Какие меры предпринимают государство для соблюдения экологического равновесия в природе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Загрязнение  Мирового океана </dc:title>
  <dc:creator>kuche</dc:creator>
  <cp:lastModifiedBy>kuche</cp:lastModifiedBy>
  <cp:revision>1</cp:revision>
  <dcterms:created xsi:type="dcterms:W3CDTF">2020-01-09T09:17:30Z</dcterms:created>
  <dcterms:modified xsi:type="dcterms:W3CDTF">2020-01-09T09:27:28Z</dcterms:modified>
</cp:coreProperties>
</file>