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0CADE-A64A-4022-9943-42F5F7E29DC6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276F-4E69-40AB-9D97-38F685AD98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0CADE-A64A-4022-9943-42F5F7E29DC6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276F-4E69-40AB-9D97-38F685AD9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0CADE-A64A-4022-9943-42F5F7E29DC6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276F-4E69-40AB-9D97-38F685AD9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0CADE-A64A-4022-9943-42F5F7E29DC6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276F-4E69-40AB-9D97-38F685AD9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0CADE-A64A-4022-9943-42F5F7E29DC6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4F2276F-4E69-40AB-9D97-38F685AD9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0CADE-A64A-4022-9943-42F5F7E29DC6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276F-4E69-40AB-9D97-38F685AD9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0CADE-A64A-4022-9943-42F5F7E29DC6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276F-4E69-40AB-9D97-38F685AD9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0CADE-A64A-4022-9943-42F5F7E29DC6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276F-4E69-40AB-9D97-38F685AD9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0CADE-A64A-4022-9943-42F5F7E29DC6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276F-4E69-40AB-9D97-38F685AD9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0CADE-A64A-4022-9943-42F5F7E29DC6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276F-4E69-40AB-9D97-38F685AD9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0CADE-A64A-4022-9943-42F5F7E29DC6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276F-4E69-40AB-9D97-38F685AD9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A70CADE-A64A-4022-9943-42F5F7E29DC6}" type="datetimeFigureOut">
              <a:rPr lang="ru-RU" smtClean="0"/>
              <a:pPr/>
              <a:t>08.02.2018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4F2276F-4E69-40AB-9D97-38F685AD98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500042"/>
            <a:ext cx="8305800" cy="1785950"/>
          </a:xfrm>
        </p:spPr>
        <p:txBody>
          <a:bodyPr/>
          <a:lstStyle/>
          <a:p>
            <a:r>
              <a:rPr lang="ru-RU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ЗАМЕЧАТЕЛЬНЫЕ</a:t>
            </a:r>
            <a:r>
              <a:rPr lang="ru-RU" smtClean="0"/>
              <a:t> </a:t>
            </a:r>
            <a:r>
              <a:rPr lang="ru-RU" smtClean="0">
                <a:solidFill>
                  <a:schemeClr val="bg1">
                    <a:lumMod val="75000"/>
                    <a:lumOff val="25000"/>
                  </a:schemeClr>
                </a:solidFill>
              </a:rPr>
              <a:t>КРИВЫЕ</a:t>
            </a:r>
            <a:r>
              <a:rPr lang="ru-RU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71744"/>
            <a:ext cx="6400800" cy="292895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Картинки по запросу замечательные кривы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500306"/>
            <a:ext cx="707236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8001056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Картинки по запросу циклоида фото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8215369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5" y="428604"/>
            <a:ext cx="821537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инки по запросу циклоида в природе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14393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инки по запросу замечательные кривые в жизни фото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464347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движение планет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500438"/>
            <a:ext cx="464347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инки по запросу замечательные кривые в жизни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785794"/>
            <a:ext cx="678661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28868"/>
            <a:ext cx="8229600" cy="1928826"/>
          </a:xfrm>
        </p:spPr>
        <p:txBody>
          <a:bodyPr/>
          <a:lstStyle/>
          <a:p>
            <a:r>
              <a:rPr lang="ru-RU" dirty="0" smtClean="0"/>
              <a:t>СПАСИБО ЗА </a:t>
            </a:r>
            <a:r>
              <a:rPr lang="ru-RU" dirty="0" smtClean="0"/>
              <a:t>ВНИМАНИЕ</a:t>
            </a:r>
            <a:r>
              <a:rPr lang="en-US" dirty="0" smtClean="0"/>
              <a:t>!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Картинки по запросу замечательные кривы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3" y="357166"/>
            <a:ext cx="5643601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инки по запросу замечательные кривые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826363"/>
            <a:ext cx="5643570" cy="303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инки по запросу спираль архимед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7" y="428604"/>
            <a:ext cx="807249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1" y="428604"/>
            <a:ext cx="8001056" cy="5880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ЭЛЛИПС </a:t>
            </a:r>
            <a:endParaRPr lang="ru-RU" dirty="0"/>
          </a:p>
        </p:txBody>
      </p:sp>
      <p:pic>
        <p:nvPicPr>
          <p:cNvPr id="4" name="Содержимое 3" descr="Картинки по запросу эллипс замечательная кривая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857364"/>
            <a:ext cx="764386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инки по запросу эллипс замечательная кривая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429684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ПАРАБОЛА </a:t>
            </a:r>
            <a:endParaRPr lang="ru-RU" dirty="0"/>
          </a:p>
        </p:txBody>
      </p:sp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1142984"/>
            <a:ext cx="45339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предмет летящий под действием силы тяжест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4029075"/>
            <a:ext cx="476250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инки по запросу кардиоид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8143931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инки по запросу Синусоида - замечательная кривая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571480"/>
            <a:ext cx="807249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155</TotalTime>
  <Words>8</Words>
  <Application>Microsoft Office PowerPoint</Application>
  <PresentationFormat>Экран (4:3)</PresentationFormat>
  <Paragraphs>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ЗАМЕЧАТЕЛЬНЫЕ КРИВЫЕ </vt:lpstr>
      <vt:lpstr>Слайд 2</vt:lpstr>
      <vt:lpstr>Слайд 3</vt:lpstr>
      <vt:lpstr>Слайд 4</vt:lpstr>
      <vt:lpstr>ЭЛЛИПС </vt:lpstr>
      <vt:lpstr>Слайд 6</vt:lpstr>
      <vt:lpstr>ПАРАБОЛА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СПАСИБО ЗА ВНИМАНИЕ!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ЗАМЕЧАТЕЛЬНЫЕ КРИВЫЕ</dc:title>
  <dc:creator>user</dc:creator>
  <cp:lastModifiedBy>user</cp:lastModifiedBy>
  <cp:revision>17</cp:revision>
  <dcterms:created xsi:type="dcterms:W3CDTF">2018-02-08T16:38:17Z</dcterms:created>
  <dcterms:modified xsi:type="dcterms:W3CDTF">2018-02-08T19:14:18Z</dcterms:modified>
</cp:coreProperties>
</file>