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7"/>
  </p:notesMasterIdLst>
  <p:sldIdLst>
    <p:sldId id="278" r:id="rId2"/>
    <p:sldId id="314" r:id="rId3"/>
    <p:sldId id="312" r:id="rId4"/>
    <p:sldId id="313" r:id="rId5"/>
    <p:sldId id="315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978" y="-4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83C8C4-7617-46C5-8DCA-89C7FAC15FCA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2BB486-FE60-4147-A319-52BC4D3CA95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8843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04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6042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8B3E3D6-C100-439B-BBEF-2714D3D744A8}" type="slidenum">
              <a:rPr lang="ru-RU" smtClean="0">
                <a:latin typeface="Arial" pitchFamily="34" charset="0"/>
                <a:cs typeface="Arial" pitchFamily="34" charset="0"/>
              </a:rPr>
              <a:pPr/>
              <a:t>1</a:t>
            </a:fld>
            <a:endParaRPr lang="ru-RU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75E4-7F74-444B-A399-984483C2E87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C7B0-0A40-4AC7-A123-25AA94249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75E4-7F74-444B-A399-984483C2E87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C7B0-0A40-4AC7-A123-25AA94249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75E4-7F74-444B-A399-984483C2E87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C7B0-0A40-4AC7-A123-25AA942499FA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75E4-7F74-444B-A399-984483C2E87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C7B0-0A40-4AC7-A123-25AA942499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75E4-7F74-444B-A399-984483C2E87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C7B0-0A40-4AC7-A123-25AA94249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75E4-7F74-444B-A399-984483C2E87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C7B0-0A40-4AC7-A123-25AA942499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75E4-7F74-444B-A399-984483C2E87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C7B0-0A40-4AC7-A123-25AA94249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75E4-7F74-444B-A399-984483C2E87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C7B0-0A40-4AC7-A123-25AA94249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75E4-7F74-444B-A399-984483C2E87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C7B0-0A40-4AC7-A123-25AA942499F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75E4-7F74-444B-A399-984483C2E87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C7B0-0A40-4AC7-A123-25AA942499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D075E4-7F74-444B-A399-984483C2E87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B9C7B0-0A40-4AC7-A123-25AA942499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7D075E4-7F74-444B-A399-984483C2E872}" type="datetimeFigureOut">
              <a:rPr lang="ru-RU" smtClean="0"/>
              <a:pPr/>
              <a:t>26.12.2018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4CB9C7B0-0A40-4AC7-A123-25AA942499F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-108520" y="556082"/>
            <a:ext cx="9001000" cy="56812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u="sng" dirty="0"/>
              <a:t>Тема проекта: </a:t>
            </a:r>
            <a:endParaRPr lang="ru-RU" sz="4400" u="sng" dirty="0" smtClean="0"/>
          </a:p>
          <a:p>
            <a:pPr marL="0" indent="0" algn="ctr">
              <a:buNone/>
            </a:pPr>
            <a:r>
              <a:rPr lang="ru-RU" sz="4400" i="1" dirty="0" smtClean="0"/>
              <a:t>Любимый </a:t>
            </a:r>
            <a:r>
              <a:rPr lang="ru-RU" sz="4400" i="1" dirty="0"/>
              <a:t>детский журнал </a:t>
            </a:r>
            <a:endParaRPr lang="ru-RU" sz="4400" i="1" dirty="0" smtClean="0"/>
          </a:p>
          <a:p>
            <a:pPr marL="0" indent="0" algn="ctr">
              <a:buNone/>
            </a:pPr>
            <a:r>
              <a:rPr lang="ru-RU" sz="5400" b="1" i="1" dirty="0" smtClean="0"/>
              <a:t>«</a:t>
            </a:r>
            <a:r>
              <a:rPr lang="ru-RU" sz="5400" b="1" i="1" dirty="0" err="1"/>
              <a:t>Фиксики</a:t>
            </a:r>
            <a:r>
              <a:rPr lang="ru-RU" sz="5400" b="1" i="1" dirty="0"/>
              <a:t>»</a:t>
            </a:r>
            <a:endParaRPr lang="ru-RU" sz="5400" b="1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dirty="0" smtClean="0"/>
              <a:t>Подготовила ученица 2Б класса</a:t>
            </a:r>
          </a:p>
          <a:p>
            <a:pPr marL="0" indent="0" algn="r">
              <a:buNone/>
            </a:pPr>
            <a:r>
              <a:rPr lang="ru-RU" dirty="0" smtClean="0"/>
              <a:t>Кузнецова Ульяна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396867"/>
            <a:ext cx="886059" cy="828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84984"/>
            <a:ext cx="2555366" cy="293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429000"/>
            <a:ext cx="1372170" cy="3140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91264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	Существует огромное количество детских журналов для мальчиков и девочек, о технике и о куклах, о науке и путешествиях, о спорте и профессиях и т.д.</a:t>
            </a:r>
          </a:p>
          <a:p>
            <a:pPr marL="0" indent="0">
              <a:buNone/>
            </a:pPr>
            <a:r>
              <a:rPr lang="ru-RU" dirty="0" smtClean="0"/>
              <a:t>	«</a:t>
            </a:r>
            <a:r>
              <a:rPr lang="ru-RU" dirty="0" err="1" smtClean="0"/>
              <a:t>Фиксики</a:t>
            </a:r>
            <a:r>
              <a:rPr lang="ru-RU" dirty="0" smtClean="0"/>
              <a:t>» - это очень </a:t>
            </a:r>
            <a:r>
              <a:rPr lang="ru-RU" dirty="0"/>
              <a:t>познавательный </a:t>
            </a:r>
            <a:r>
              <a:rPr lang="ru-RU" dirty="0" smtClean="0"/>
              <a:t>интересный, и развлекательный журнал. Название журнала связано с мультфильмом </a:t>
            </a:r>
            <a:r>
              <a:rPr lang="ru-RU" dirty="0"/>
              <a:t>«</a:t>
            </a:r>
            <a:r>
              <a:rPr lang="ru-RU" dirty="0" err="1"/>
              <a:t>Фиксики</a:t>
            </a:r>
            <a:r>
              <a:rPr lang="ru-RU" dirty="0" smtClean="0"/>
              <a:t>». </a:t>
            </a:r>
          </a:p>
          <a:p>
            <a:pPr marL="0" indent="0">
              <a:buNone/>
            </a:pPr>
            <a:r>
              <a:rPr lang="ru-RU" dirty="0" smtClean="0"/>
              <a:t>	Главные герои журнала - это маленькие человечки, </a:t>
            </a:r>
            <a:r>
              <a:rPr lang="ru-RU" dirty="0"/>
              <a:t>которые учат пользоваться техникой и бережно к ней </a:t>
            </a:r>
            <a:r>
              <a:rPr lang="ru-RU" dirty="0" smtClean="0"/>
              <a:t>относиться</a:t>
            </a:r>
            <a:r>
              <a:rPr lang="ru-RU" dirty="0"/>
              <a:t>. </a:t>
            </a:r>
            <a:endParaRPr lang="ru-RU" dirty="0" smtClean="0"/>
          </a:p>
          <a:p>
            <a:pPr marL="0" indent="0">
              <a:buNone/>
            </a:pPr>
            <a:r>
              <a:rPr lang="ru-RU" dirty="0"/>
              <a:t>	</a:t>
            </a:r>
            <a:r>
              <a:rPr lang="ru-RU" dirty="0" smtClean="0"/>
              <a:t>Журнал для детей дошкольного и младшего школьного возраста, красивый, красочный с глянцевыми страницами около 25 листов. 	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5740500"/>
            <a:ext cx="884237" cy="829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25547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28133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В каждом номере журнала есть:</a:t>
            </a:r>
          </a:p>
          <a:p>
            <a:r>
              <a:rPr lang="ru-RU" dirty="0" smtClean="0"/>
              <a:t>новая история о бытовом приборе, </a:t>
            </a:r>
          </a:p>
          <a:p>
            <a:r>
              <a:rPr lang="ru-RU" dirty="0" smtClean="0"/>
              <a:t>поделки, </a:t>
            </a:r>
          </a:p>
          <a:p>
            <a:r>
              <a:rPr lang="ru-RU" dirty="0" smtClean="0"/>
              <a:t>загадки,  </a:t>
            </a:r>
          </a:p>
          <a:p>
            <a:r>
              <a:rPr lang="ru-RU" dirty="0" smtClean="0"/>
              <a:t>тесты, </a:t>
            </a:r>
          </a:p>
          <a:p>
            <a:r>
              <a:rPr lang="ru-RU" dirty="0" smtClean="0"/>
              <a:t>раскраски, </a:t>
            </a:r>
          </a:p>
          <a:p>
            <a:r>
              <a:rPr lang="ru-RU" dirty="0" smtClean="0"/>
              <a:t>ребусы, </a:t>
            </a:r>
          </a:p>
          <a:p>
            <a:r>
              <a:rPr lang="ru-RU" dirty="0" smtClean="0"/>
              <a:t>головоломки. </a:t>
            </a:r>
          </a:p>
          <a:p>
            <a:pPr marL="0" indent="0">
              <a:buNone/>
            </a:pPr>
            <a:r>
              <a:rPr lang="ru-RU" dirty="0" smtClean="0"/>
              <a:t>Также есть рецепты приготовления какого-нибудь блюда.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Разделы журнала «</a:t>
            </a:r>
            <a:r>
              <a:rPr lang="ru-RU" dirty="0" err="1" smtClean="0"/>
              <a:t>Фиксики</a:t>
            </a:r>
            <a:r>
              <a:rPr lang="ru-RU" dirty="0" smtClean="0"/>
              <a:t>»: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2310285"/>
            <a:ext cx="1751611" cy="2714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877272"/>
            <a:ext cx="651411" cy="611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39804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92696"/>
            <a:ext cx="8147248" cy="543346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/>
              <a:t>У каждого номера есть своя тема, например «ДРУЖБА», как в моем новом журнале (№12, 2018г</a:t>
            </a:r>
            <a:r>
              <a:rPr lang="ru-RU" sz="2400" dirty="0" smtClean="0"/>
              <a:t>.)</a:t>
            </a:r>
          </a:p>
          <a:p>
            <a:pPr marL="0" indent="0">
              <a:buNone/>
            </a:pPr>
            <a:r>
              <a:rPr lang="ru-RU" sz="2400" dirty="0" smtClean="0"/>
              <a:t>В декабре я узнала:</a:t>
            </a:r>
          </a:p>
          <a:p>
            <a:r>
              <a:rPr lang="ru-RU" sz="2400" dirty="0" smtClean="0"/>
              <a:t>В рубрике «</a:t>
            </a:r>
            <a:r>
              <a:rPr lang="ru-RU" sz="2400" dirty="0" err="1" smtClean="0"/>
              <a:t>Дедус</a:t>
            </a:r>
            <a:r>
              <a:rPr lang="ru-RU" sz="2400" dirty="0" smtClean="0"/>
              <a:t>, расскажи…» - что такое экстраверт, интроверт и </a:t>
            </a:r>
            <a:r>
              <a:rPr lang="ru-RU" sz="2400" dirty="0" err="1" smtClean="0"/>
              <a:t>амбиверт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В рубрике «</a:t>
            </a:r>
            <a:r>
              <a:rPr lang="ru-RU" sz="2400" dirty="0" err="1" smtClean="0"/>
              <a:t>Фикси</a:t>
            </a:r>
            <a:r>
              <a:rPr lang="ru-RU" sz="2400" dirty="0" smtClean="0"/>
              <a:t>-тест» - прошла тест и определила свой тип личности;</a:t>
            </a:r>
          </a:p>
          <a:p>
            <a:r>
              <a:rPr lang="ru-RU" sz="2400" dirty="0" smtClean="0"/>
              <a:t>В рубрике «</a:t>
            </a:r>
            <a:r>
              <a:rPr lang="ru-RU" sz="2400" dirty="0" err="1" smtClean="0"/>
              <a:t>Фикси</a:t>
            </a:r>
            <a:r>
              <a:rPr lang="ru-RU" sz="2400" dirty="0" smtClean="0"/>
              <a:t>-поделка» - как делать соляную снежинку;</a:t>
            </a:r>
          </a:p>
          <a:p>
            <a:r>
              <a:rPr lang="ru-RU" sz="2400" dirty="0"/>
              <a:t>В рубрике «</a:t>
            </a:r>
            <a:r>
              <a:rPr lang="ru-RU" sz="2400" dirty="0" err="1" smtClean="0"/>
              <a:t>Фикси</a:t>
            </a:r>
            <a:r>
              <a:rPr lang="ru-RU" sz="2400" dirty="0" smtClean="0"/>
              <a:t>-профессия»  - о собаке - </a:t>
            </a:r>
            <a:r>
              <a:rPr lang="ru-RU" sz="2400" dirty="0" err="1" smtClean="0"/>
              <a:t>повадыре</a:t>
            </a:r>
            <a:r>
              <a:rPr lang="ru-RU" sz="2400" dirty="0" smtClean="0"/>
              <a:t>;</a:t>
            </a:r>
          </a:p>
          <a:p>
            <a:r>
              <a:rPr lang="ru-RU" sz="2400" dirty="0"/>
              <a:t>В рубрике </a:t>
            </a:r>
            <a:r>
              <a:rPr lang="ru-RU" sz="2400" dirty="0" smtClean="0"/>
              <a:t>«Школа </a:t>
            </a:r>
            <a:r>
              <a:rPr lang="ru-RU" sz="2400" dirty="0" err="1" smtClean="0"/>
              <a:t>фиксиков</a:t>
            </a:r>
            <a:r>
              <a:rPr lang="ru-RU" sz="2400" dirty="0" smtClean="0"/>
              <a:t>» - решала головоломки, ребусы;</a:t>
            </a:r>
          </a:p>
          <a:p>
            <a:r>
              <a:rPr lang="ru-RU" sz="2400" dirty="0"/>
              <a:t>В рубрике </a:t>
            </a:r>
            <a:r>
              <a:rPr lang="ru-RU" sz="2400" dirty="0" smtClean="0"/>
              <a:t>«Альбом </a:t>
            </a:r>
            <a:r>
              <a:rPr lang="ru-RU" sz="2400" dirty="0" err="1" smtClean="0"/>
              <a:t>ДимДимыча</a:t>
            </a:r>
            <a:r>
              <a:rPr lang="ru-RU" sz="2400" dirty="0" smtClean="0"/>
              <a:t>» - исправляла текст, как учитель.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5877272"/>
            <a:ext cx="668213" cy="6268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53153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72067" y="2060848"/>
            <a:ext cx="7408333" cy="406531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Один из моих любимых журналов - «</a:t>
            </a:r>
            <a:r>
              <a:rPr lang="ru-RU" dirty="0" err="1" smtClean="0"/>
              <a:t>Фиксики</a:t>
            </a:r>
            <a:r>
              <a:rPr lang="ru-RU" dirty="0" smtClean="0"/>
              <a:t>».</a:t>
            </a:r>
          </a:p>
          <a:p>
            <a:pPr marL="0" indent="0">
              <a:buNone/>
            </a:pPr>
            <a:r>
              <a:rPr lang="ru-RU" dirty="0" smtClean="0"/>
              <a:t>В нем собраны статьи по разным темам, задания, которые не дают скучать и расширяют кругозор. Над некоторыми  приходится размышлять дольше обычного.</a:t>
            </a:r>
          </a:p>
          <a:p>
            <a:pPr marL="0" indent="0">
              <a:buNone/>
            </a:pPr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390" y="5210506"/>
            <a:ext cx="884237" cy="8294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6485" y="4005064"/>
            <a:ext cx="1628022" cy="2126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74162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1840</TotalTime>
  <Words>191</Words>
  <Application>Microsoft Office PowerPoint</Application>
  <PresentationFormat>Экран (4:3)</PresentationFormat>
  <Paragraphs>33</Paragraphs>
  <Slides>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Волна</vt:lpstr>
      <vt:lpstr>Презентация PowerPoint</vt:lpstr>
      <vt:lpstr>Презентация PowerPoint</vt:lpstr>
      <vt:lpstr>Разделы журнала «Фиксики»:</vt:lpstr>
      <vt:lpstr>Презентация PowerPoint</vt:lpstr>
      <vt:lpstr>Вывод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Анюта</dc:creator>
  <cp:lastModifiedBy>HP</cp:lastModifiedBy>
  <cp:revision>151</cp:revision>
  <cp:lastPrinted>2018-11-24T10:03:04Z</cp:lastPrinted>
  <dcterms:created xsi:type="dcterms:W3CDTF">2017-01-04T22:44:08Z</dcterms:created>
  <dcterms:modified xsi:type="dcterms:W3CDTF">2018-12-26T19:34:46Z</dcterms:modified>
</cp:coreProperties>
</file>