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75" r:id="rId10"/>
    <p:sldId id="265" r:id="rId11"/>
    <p:sldId id="272" r:id="rId12"/>
    <p:sldId id="273" r:id="rId13"/>
    <p:sldId id="274" r:id="rId14"/>
    <p:sldId id="264" r:id="rId15"/>
    <p:sldId id="266" r:id="rId16"/>
    <p:sldId id="267" r:id="rId17"/>
    <p:sldId id="268" r:id="rId18"/>
    <p:sldId id="269" r:id="rId19"/>
    <p:sldId id="270" r:id="rId20"/>
    <p:sldId id="276" r:id="rId21"/>
    <p:sldId id="271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569" autoAdjust="0"/>
  </p:normalViewPr>
  <p:slideViewPr>
    <p:cSldViewPr>
      <p:cViewPr varScale="1">
        <p:scale>
          <a:sx n="66" d="100"/>
          <a:sy n="66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0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73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30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474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07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173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71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031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56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27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496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5E1BE-BB23-4E44-8BE8-4C84F8B4AA3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D70BC-8DCD-4C4E-AD13-A088090C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469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aikal-info.ru/sites/default/files/38_3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1%83%D0%BB%D0%BC%D0%B0%D0%BD,_%D0%9A%D0%B0%D1%82%D0%B5%D1%80%D0%B8%D0%BD%D0%B0_%D0%93%D1%80%D0%B5%D0%B9%D1%81" TargetMode="External"/><Relationship Id="rId2" Type="http://schemas.openxmlformats.org/officeDocument/2006/relationships/hyperlink" Target="https://ru.wikipedia.org/wiki/%D0%9D%D0%B5%D1%81%D0%BF%D0%BE%D0%BB%D0%B8,_%D0%9F%D0%B0%D0%BE%D0%BB%D0%BE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baikal-info.ru/sites/default/files/38_32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baikal-info.ru/sites/default/files/38_32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Звездные </a:t>
            </a:r>
            <a:r>
              <a:rPr lang="ru-RU" b="1" dirty="0" smtClean="0"/>
              <a:t>мужчины: 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космонавты </a:t>
            </a:r>
            <a:r>
              <a:rPr lang="ru-RU" b="1" smtClean="0"/>
              <a:t>земли иркутской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user\Desktop\Космонавты иркутяне\7cd1d2b54911b95b06b1c423bd551f2f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406814" cy="4726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87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Анатолий Иванишин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Анатолий Иванишин — единственный космонавт, который родился и вырос в Иркутске. Здесь он окончил школу №11 и даже успел год проучиться в политехническом институте; в это время он активно занимался парашютным спортом и конструированием авиамоделей. Потом поступил в Черниговское высшее военное авиационное училище и стал летчиком, освоил самолеты МиГ и Су.</a:t>
            </a:r>
          </a:p>
          <a:p>
            <a:endParaRPr lang="ru-RU" dirty="0"/>
          </a:p>
        </p:txBody>
      </p:sp>
      <p:pic>
        <p:nvPicPr>
          <p:cNvPr id="1026" name="Picture 2" descr="C:\Users\user\Desktop\иваниш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6632"/>
            <a:ext cx="1627956" cy="20719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3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Анатолий Иванишин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Свою карьеру Анатолий </a:t>
            </a:r>
            <a:r>
              <a:rPr lang="ru-RU" dirty="0" smtClean="0"/>
              <a:t>начинал</a:t>
            </a:r>
          </a:p>
          <a:p>
            <a:pPr marL="0" indent="0">
              <a:buNone/>
            </a:pPr>
            <a:r>
              <a:rPr lang="ru-RU" dirty="0" smtClean="0"/>
              <a:t>летчиком</a:t>
            </a:r>
            <a:r>
              <a:rPr lang="ru-RU" dirty="0"/>
              <a:t>, желание стать </a:t>
            </a:r>
            <a:r>
              <a:rPr lang="ru-RU" dirty="0" smtClean="0"/>
              <a:t>космонавтом </a:t>
            </a:r>
            <a:r>
              <a:rPr lang="ru-RU" dirty="0"/>
              <a:t>пришло позже. Когда узнал о дополнительном наборе в отряд космонавтов, решил попробовать свои силы. В космос Анатолий Иванишин полетел через семь лет в составе экипажа 29 экспедиции на МКС. Старт состоялся 14 ноября 2011 года.</a:t>
            </a:r>
          </a:p>
          <a:p>
            <a:endParaRPr lang="ru-RU" dirty="0"/>
          </a:p>
        </p:txBody>
      </p:sp>
      <p:pic>
        <p:nvPicPr>
          <p:cNvPr id="2050" name="Picture 2" descr="C:\Users\user\Desktop\иваниш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8640"/>
            <a:ext cx="2095500" cy="2667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7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Экспедиция длилась 165 суток. За это время Анатолий Иванишин не только выполнял различные запланированные научные эксперименты, но и увлекся фотографией.</a:t>
            </a:r>
          </a:p>
          <a:p>
            <a:pPr marL="0" indent="0">
              <a:buNone/>
            </a:pPr>
            <a:r>
              <a:rPr lang="ru-RU" i="1" dirty="0"/>
              <a:t>— Вид из иллюминатора оказался захватывающим, и его просто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нельзя </a:t>
            </a:r>
            <a:r>
              <a:rPr lang="ru-RU" i="1" dirty="0"/>
              <a:t>было не запечатлеть,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—</a:t>
            </a:r>
            <a:r>
              <a:rPr lang="ru-RU" dirty="0"/>
              <a:t> признался космонавт. </a:t>
            </a:r>
          </a:p>
          <a:p>
            <a:endParaRPr lang="ru-RU" dirty="0"/>
          </a:p>
        </p:txBody>
      </p:sp>
      <p:pic>
        <p:nvPicPr>
          <p:cNvPr id="3074" name="Picture 2" descr="C:\Users\user\Desktop\иванишин а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52936"/>
            <a:ext cx="2598985" cy="37832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27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апреле 2012 года экипаж вернулся на </a:t>
            </a:r>
            <a:r>
              <a:rPr lang="ru-RU" dirty="0" smtClean="0"/>
              <a:t>Землю.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иванишин а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4248472" cy="618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20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2400" dirty="0"/>
              <a:t>Космонавт из Иркутска, который был в космосе более 165 суток за один полет, стал Героем России. Государственную награду 44-летнему Анатолию Иванишину вручил президент России Владимир Путин в Екатерининском зале </a:t>
            </a:r>
            <a:r>
              <a:rPr lang="ru-RU" sz="2400" dirty="0" smtClean="0"/>
              <a:t>Кремля </a:t>
            </a:r>
            <a:r>
              <a:rPr lang="ru-RU" sz="2400" dirty="0"/>
              <a:t>26 декабря.</a:t>
            </a:r>
          </a:p>
        </p:txBody>
      </p:sp>
      <p:pic>
        <p:nvPicPr>
          <p:cNvPr id="4" name="Объект 3" descr="https://retina.news.mail.ru/pic/67/54/image16272827_97a4837ef4ad30054e4ea9c69b01badc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6191250" cy="4133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597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cap="all" dirty="0"/>
              <a:t>Дмитрий Кондратьев </a:t>
            </a:r>
            <a:r>
              <a:rPr lang="ru-RU" b="1" cap="all" dirty="0" smtClean="0"/>
              <a:t>- 108 космонавт </a:t>
            </a:r>
            <a:r>
              <a:rPr lang="ru-RU" b="1" cap="all" dirty="0" err="1" smtClean="0"/>
              <a:t>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В 1986 году Дмитрий поступил </a:t>
            </a:r>
            <a:r>
              <a:rPr lang="ru-RU" dirty="0" smtClean="0"/>
              <a:t>в</a:t>
            </a:r>
          </a:p>
          <a:p>
            <a:pPr marL="0" indent="0">
              <a:buNone/>
            </a:pPr>
            <a:r>
              <a:rPr lang="ru-RU" dirty="0" err="1" smtClean="0"/>
              <a:t>Качинское</a:t>
            </a:r>
            <a:r>
              <a:rPr lang="ru-RU" dirty="0" smtClean="0"/>
              <a:t> </a:t>
            </a:r>
            <a:r>
              <a:rPr lang="ru-RU" dirty="0"/>
              <a:t>высшее военное авиационное училище летчиков им. А.Ф. </a:t>
            </a:r>
            <a:r>
              <a:rPr lang="ru-RU" dirty="0" err="1"/>
              <a:t>Мясникова</a:t>
            </a:r>
            <a:r>
              <a:rPr lang="ru-RU" dirty="0"/>
              <a:t>. Получив специальность «летчик-инженер», проходил службу в различных частях ВВС страны, освоил десять типов самолетов. Вместе с тем продолжал учиться и в 2000 году окончил Московский государственный университет экономики, статистики и информатики по специальности «экономист». Еще через четыре года окончил Военно-Воздушную академию имени Ю.А. Гагарина.</a:t>
            </a:r>
          </a:p>
        </p:txBody>
      </p:sp>
      <p:pic>
        <p:nvPicPr>
          <p:cNvPr id="5122" name="Picture 2" descr="C:\Users\user\Desktop\кондрать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20688"/>
            <a:ext cx="1579315" cy="23484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48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Дмитрий Кондратьев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декабре 1997 года Дмитрий Кондратьев стал кандидатом в космонавты-испытатели отряда космонавтов Центра подготовки космонавтов им. Ю.А. Гагарина.</a:t>
            </a:r>
          </a:p>
        </p:txBody>
      </p:sp>
      <p:pic>
        <p:nvPicPr>
          <p:cNvPr id="6146" name="Picture 2" descr="C:\Users\user\Desktop\кондратье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3600400" cy="535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3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765175"/>
            <a:ext cx="8424936" cy="568801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i="1" dirty="0"/>
              <a:t>— Я сделал первый шаг — стал летчиком. Следующий шаг был логичным — стать космонавтом. Летать дальше, выше, быстрее, как поется в песне. И я предпринял попытку стать космонавтом. В середине 90-х был объявлен конкурс по отбору космонавтов по всей стране, были сотни кандидатов, если не тысячи. В нашу группу отобрали 12 человек, включая меня</a:t>
            </a:r>
            <a:r>
              <a:rPr lang="ru-RU" i="1" dirty="0" smtClean="0"/>
              <a:t>.</a:t>
            </a:r>
          </a:p>
          <a:p>
            <a:pPr marL="0" indent="0" algn="r">
              <a:buNone/>
            </a:pPr>
            <a:r>
              <a:rPr lang="ru-RU" i="1" dirty="0" err="1" smtClean="0"/>
              <a:t>Д.Кондратьев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19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Дмитрий Кондратьев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К первому полету Дмитрий готовился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13 </a:t>
            </a:r>
            <a:r>
              <a:rPr lang="ru-RU" dirty="0"/>
              <a:t>лет. В 2010 году экипаж, командиром которого был назначен наш земляк, полетел в космос. Дмитрий Кондратьев стал одним из немногих космонавтов, который во время пребывания на орбите вел блог на сайте </a:t>
            </a:r>
            <a:r>
              <a:rPr lang="ru-RU" dirty="0" err="1"/>
              <a:t>Роскосмоса</a:t>
            </a:r>
            <a:r>
              <a:rPr lang="ru-RU" dirty="0"/>
              <a:t>, где описывал жизнь на МКС и выкладывал потрясающие фотографии. За время экспедиции Кондратьев два раза выходил в открытый космос.</a:t>
            </a:r>
          </a:p>
          <a:p>
            <a:endParaRPr lang="ru-RU" dirty="0"/>
          </a:p>
        </p:txBody>
      </p:sp>
      <p:pic>
        <p:nvPicPr>
          <p:cNvPr id="8194" name="Picture 2" descr="C:\Users\user\Desktop\кондрать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92696"/>
            <a:ext cx="1143803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92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Дмитрий Кондратьев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28 февраля 2011 года в день открытия Года космонавтики в России экипаж Дмитрия Кондратьева пролетал </a:t>
            </a:r>
            <a:r>
              <a:rPr lang="ru-RU"/>
              <a:t>над </a:t>
            </a:r>
            <a:r>
              <a:rPr lang="ru-RU" smtClean="0"/>
              <a:t>Иркутском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72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74675" y="274638"/>
            <a:ext cx="8569325" cy="149860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Борис Валентинович</a:t>
            </a:r>
            <a:br>
              <a:rPr lang="ru-RU" sz="5400" b="1" dirty="0" smtClean="0"/>
            </a:br>
            <a:r>
              <a:rPr lang="ru-RU" sz="5400" b="1" dirty="0" smtClean="0"/>
              <a:t>ВОЛЫНОВ</a:t>
            </a:r>
            <a:endParaRPr lang="ru-RU" sz="54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323528" y="2060848"/>
            <a:ext cx="5400600" cy="453680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Борис Валентинович родился в Иркутске 18 декабря 1934 года. Его мать, Евгения </a:t>
            </a:r>
            <a:r>
              <a:rPr lang="ru-RU" b="1" dirty="0" err="1"/>
              <a:t>Измайловна</a:t>
            </a:r>
            <a:r>
              <a:rPr lang="ru-RU" b="1" dirty="0"/>
              <a:t>, </a:t>
            </a:r>
            <a:r>
              <a:rPr lang="ru-RU" b="1" dirty="0" smtClean="0"/>
              <a:t>после окончания мединститута  </a:t>
            </a:r>
            <a:r>
              <a:rPr lang="ru-RU" b="1" dirty="0"/>
              <a:t>получила направление в г. Прокопьевск Кемеровской области, где Борис в 1952 году успешно окончил среднюю школу, а затем – Сталинградское военно-авиационное училище лётчиков.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user\Desktop\Космонавты иркутяне\volyinov(1)[1]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174" y="1916832"/>
            <a:ext cx="3491880" cy="329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8" descr="http://baikal-info.ru/sites/default/files/styles/article200x125/public/38_32.jpg?itok=d5ZfDOVk">
            <a:hlinkClick r:id="rId3" tooltip="&quot;Дважды герой Советского Союза Борис Волынов.&quot;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300" y="260648"/>
            <a:ext cx="1905000" cy="1190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11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/>
              <a:t>Дмитрий Кондратьев</a:t>
            </a:r>
            <a:r>
              <a:rPr lang="ru-RU" b="1" cap="all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Стартовал 15 декабря 2010 года в качестве командира корабля «Союз ТМА-20», бортинженера МКС по программе 26-й и командира 27-й основной экспедиции, вместе с астронавтами </a:t>
            </a:r>
            <a:r>
              <a:rPr lang="ru-RU" dirty="0">
                <a:hlinkClick r:id="rId2" tooltip="Несполи, Паоло"/>
              </a:rPr>
              <a:t>Паоло </a:t>
            </a:r>
            <a:r>
              <a:rPr lang="ru-RU" dirty="0" err="1">
                <a:hlinkClick r:id="rId2" tooltip="Несполи, Паоло"/>
              </a:rPr>
              <a:t>Несполи</a:t>
            </a:r>
            <a:r>
              <a:rPr lang="ru-RU" dirty="0"/>
              <a:t> и </a:t>
            </a:r>
            <a:r>
              <a:rPr lang="ru-RU" dirty="0" smtClean="0">
                <a:hlinkClick r:id="rId3" tooltip="Коулман, Катерина Грейс"/>
              </a:rPr>
              <a:t>Кэтрин </a:t>
            </a:r>
            <a:r>
              <a:rPr lang="ru-RU" dirty="0" err="1">
                <a:hlinkClick r:id="rId3" tooltip="Коулман, Катерина Грейс"/>
              </a:rPr>
              <a:t>Коулман</a:t>
            </a:r>
            <a:r>
              <a:rPr lang="ru-RU" dirty="0"/>
              <a:t>. 17 декабря осуществлена стыковка корабля с Международной космической станцией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65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Александр Федорович Полещук — 75-й космонавт 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Александр Фёдорович родился </a:t>
            </a:r>
            <a:r>
              <a:rPr lang="ru-RU" dirty="0" smtClean="0"/>
              <a:t> </a:t>
            </a:r>
            <a:r>
              <a:rPr lang="ru-RU" dirty="0" smtClean="0"/>
              <a:t>                              30 </a:t>
            </a:r>
            <a:r>
              <a:rPr lang="ru-RU" dirty="0"/>
              <a:t>октября 1953 года в г. Черемхово.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Саша </a:t>
            </a:r>
            <a:r>
              <a:rPr lang="ru-RU" dirty="0"/>
              <a:t>с детских лет мечтал </a:t>
            </a:r>
            <a:r>
              <a:rPr lang="ru-RU" dirty="0" smtClean="0"/>
              <a:t>стать                  космонавтом </a:t>
            </a:r>
            <a:r>
              <a:rPr lang="ru-RU" dirty="0"/>
              <a:t>и целенаправленно шёл к осуществлению своей мечты. Его увлекала физика и математика —  учился он блестяще. Успевал заниматься в музыкальной школе, аэроклубе, фотокружке. А ещё перечитал все научно-фантастические книги, которые были в </a:t>
            </a:r>
            <a:r>
              <a:rPr lang="ru-RU" dirty="0" err="1"/>
              <a:t>черемховских</a:t>
            </a:r>
            <a:r>
              <a:rPr lang="ru-RU" dirty="0"/>
              <a:t> библиотеках. </a:t>
            </a:r>
          </a:p>
        </p:txBody>
      </p:sp>
      <p:pic>
        <p:nvPicPr>
          <p:cNvPr id="9218" name="Picture 2" descr="C:\Users\user\Desktop\полещу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7" y="980728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14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Александр Федорович Полещук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4608512" cy="48245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С </a:t>
            </a:r>
            <a:r>
              <a:rPr lang="ru-RU" dirty="0"/>
              <a:t>24 января по 22 июля 1993 года он совершил космический полёт в качестве бортинженера на космическом корабле «Союз ТМ-16» и орбитальном комплексе «Мир». Экипаж «Союза ТМ-16», командиром которого был Г. М.  Манаков, находился в космосе 179 суток 43 минуты 46 секунд. </a:t>
            </a:r>
            <a:r>
              <a:rPr lang="ru-RU" dirty="0" smtClean="0"/>
              <a:t>       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. Ф. Полещук за это время два раза выходил в открытый космос и в общей сложности провёл там 9 часов 58 минут.</a:t>
            </a:r>
          </a:p>
          <a:p>
            <a:endParaRPr lang="ru-RU" dirty="0"/>
          </a:p>
        </p:txBody>
      </p:sp>
      <p:pic>
        <p:nvPicPr>
          <p:cNvPr id="5" name="Picture 2" descr="Полещук Александр Федорович, летчик-космонавт РФ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3293690" cy="422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47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620688"/>
            <a:ext cx="8686800" cy="1800200"/>
          </a:xfrm>
        </p:spPr>
        <p:txBody>
          <a:bodyPr>
            <a:noAutofit/>
          </a:bodyPr>
          <a:lstStyle/>
          <a:p>
            <a:r>
              <a:rPr lang="ru-RU" sz="2400" i="1" dirty="0"/>
              <a:t>Лётчики из первого отряда советских космонавтов перед парашютными прыжками летом 1960 года.</a:t>
            </a:r>
            <a:br>
              <a:rPr lang="ru-RU" sz="2400" i="1" dirty="0"/>
            </a:br>
            <a:r>
              <a:rPr lang="ru-RU" sz="2400" i="1" dirty="0"/>
              <a:t>Слева направо: </a:t>
            </a:r>
            <a:r>
              <a:rPr lang="ru-RU" sz="2400" i="1" dirty="0" err="1"/>
              <a:t>А.Николаев</a:t>
            </a:r>
            <a:r>
              <a:rPr lang="ru-RU" sz="2400" i="1" dirty="0"/>
              <a:t>, </a:t>
            </a:r>
            <a:r>
              <a:rPr lang="ru-RU" sz="2400" i="1" dirty="0" err="1"/>
              <a:t>И.Аникеев</a:t>
            </a:r>
            <a:r>
              <a:rPr lang="ru-RU" sz="2400" i="1" dirty="0"/>
              <a:t>, </a:t>
            </a:r>
            <a:r>
              <a:rPr lang="ru-RU" sz="2400" i="1" dirty="0" err="1"/>
              <a:t>П.Попович</a:t>
            </a:r>
            <a:r>
              <a:rPr lang="ru-RU" sz="2400" i="1" dirty="0"/>
              <a:t>, </a:t>
            </a:r>
            <a:r>
              <a:rPr lang="ru-RU" sz="2400" i="1" dirty="0" err="1"/>
              <a:t>Б.Волынов</a:t>
            </a:r>
            <a:r>
              <a:rPr lang="ru-RU" sz="2400" i="1" dirty="0"/>
              <a:t>, </a:t>
            </a:r>
            <a:r>
              <a:rPr lang="ru-RU" sz="2400" i="1" dirty="0" err="1"/>
              <a:t>Ю.Гагарин</a:t>
            </a:r>
            <a:r>
              <a:rPr lang="ru-RU" sz="2400" i="1" dirty="0"/>
              <a:t>, </a:t>
            </a:r>
            <a:r>
              <a:rPr lang="ru-RU" sz="2400" i="1" dirty="0" err="1"/>
              <a:t>Г.Титов</a:t>
            </a:r>
            <a:r>
              <a:rPr lang="ru-RU" sz="2400" i="1" dirty="0"/>
              <a:t>, </a:t>
            </a:r>
            <a:r>
              <a:rPr lang="ru-RU" sz="2400" i="1" dirty="0" err="1"/>
              <a:t>В.Филатьев</a:t>
            </a:r>
            <a:r>
              <a:rPr lang="ru-RU" sz="2400" i="1" dirty="0"/>
              <a:t>, </a:t>
            </a:r>
            <a:r>
              <a:rPr lang="ru-RU" sz="2400" i="1" dirty="0" err="1"/>
              <a:t>Г.Шонин</a:t>
            </a:r>
            <a:r>
              <a:rPr lang="ru-RU" sz="2400" i="1" dirty="0"/>
              <a:t>, </a:t>
            </a:r>
            <a:r>
              <a:rPr lang="ru-RU" sz="2400" i="1" dirty="0" err="1"/>
              <a:t>А.Леонов</a:t>
            </a:r>
            <a:r>
              <a:rPr lang="ru-RU" sz="2400" i="1" dirty="0"/>
              <a:t>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3" name="Объект 12" descr="http://www.cbsirkutsk.ru/images/31-01-11-0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92896"/>
            <a:ext cx="5698604" cy="387895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431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354137"/>
          </a:xfrm>
        </p:spPr>
        <p:txBody>
          <a:bodyPr>
            <a:normAutofit fontScale="90000"/>
          </a:bodyPr>
          <a:lstStyle/>
          <a:p>
            <a:r>
              <a:rPr lang="ru-RU" b="1" i="1" dirty="0" err="1"/>
              <a:t>Б.В.Волынов</a:t>
            </a:r>
            <a:r>
              <a:rPr lang="ru-RU" b="1" i="1" dirty="0"/>
              <a:t> с </a:t>
            </a:r>
            <a:r>
              <a:rPr lang="ru-RU" b="1" i="1" dirty="0" err="1"/>
              <a:t>Ю.А.Гагариным</a:t>
            </a:r>
            <a:r>
              <a:rPr lang="ru-RU" b="1" i="1" dirty="0"/>
              <a:t>.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Рисунок 3" descr="http://www.cbsirkutsk.ru/images/31-01-11-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616624" cy="4536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5859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Из воспоминаний</a:t>
            </a:r>
            <a:endParaRPr lang="ru-RU" sz="54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— Я вошел в самую первую группу космонавтов, набранную в 1960 году, — вспоминает Борис Валентинович.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Нас привезли в район Энгельса. Никто не знал, кто мы такие, и не имел права знать. В наших удостоверениях значилось, что мы офицеры войсковой части. На самом деле шла подготовка к космическому полету. Мы совершали парашютные прыжки, изучали теорию... В общем, прошли серьезную школу, и в 1962 году я уже был дублером на «Востоке-3». Потом меня ставили дублером на «Востоке-4» и «Востоке-5», а через некоторое время появились уже корабли «Союз».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8" descr="http://baikal-info.ru/sites/default/files/styles/article200x125/public/38_32.jpg?itok=d5ZfDOVk">
            <a:hlinkClick r:id="rId2" tooltip="&quot;Дважды герой Советского Союза Борис Волынов.&quot;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300" y="260648"/>
            <a:ext cx="1905000" cy="1190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012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Волынов</a:t>
            </a:r>
            <a:r>
              <a:rPr lang="ru-RU" b="1" dirty="0"/>
              <a:t> совершил два полета в космос: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    </a:t>
            </a:r>
            <a:r>
              <a:rPr lang="ru-RU" dirty="0" smtClean="0"/>
              <a:t>      1-й </a:t>
            </a:r>
            <a:r>
              <a:rPr lang="ru-RU" dirty="0"/>
              <a:t>полет: 15-18.01.1969 г. в качестве командира экипажа космического корабля «Союз-5″.</a:t>
            </a:r>
          </a:p>
          <a:p>
            <a:pPr marL="0" indent="0">
              <a:buNone/>
            </a:pPr>
            <a:r>
              <a:rPr lang="ru-RU" dirty="0"/>
              <a:t>  </a:t>
            </a:r>
            <a:r>
              <a:rPr lang="ru-RU" dirty="0" smtClean="0"/>
              <a:t>         2-й </a:t>
            </a:r>
            <a:r>
              <a:rPr lang="ru-RU" dirty="0"/>
              <a:t>полет: 06.07-24.08.1976 г. в качестве командира экипажа</a:t>
            </a:r>
            <a:r>
              <a:rPr lang="ru-RU" b="1" dirty="0"/>
              <a:t> </a:t>
            </a:r>
            <a:r>
              <a:rPr lang="ru-RU" dirty="0"/>
              <a:t>на орбитальную станцию «Салют-5″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старт и возвращение на корабле «Союз-21″).</a:t>
            </a:r>
          </a:p>
          <a:p>
            <a:endParaRPr lang="ru-RU" dirty="0"/>
          </a:p>
        </p:txBody>
      </p:sp>
      <p:pic>
        <p:nvPicPr>
          <p:cNvPr id="4" name="Объект 8" descr="http://baikal-info.ru/sites/default/files/styles/article200x125/public/38_32.jpg?itok=d5ZfDOVk">
            <a:hlinkClick r:id="rId2" tooltip="&quot;Дважды герой Советского Союза Борис Волынов.&quot;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300" y="764704"/>
            <a:ext cx="1905000" cy="1190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903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Autofit/>
          </a:bodyPr>
          <a:lstStyle/>
          <a:p>
            <a:r>
              <a:rPr lang="ru-RU" sz="2800" b="1" dirty="0"/>
              <a:t>В 1976 году в СССР была выпущена марка, посвященная легендарному полету кораблей «Союз-21» и «Союз-25» на которой изображены космонавты В.М. </a:t>
            </a:r>
            <a:r>
              <a:rPr lang="ru-RU" sz="2800" b="1" dirty="0" err="1"/>
              <a:t>Жолобов</a:t>
            </a:r>
            <a:r>
              <a:rPr lang="ru-RU" sz="2800" b="1" dirty="0"/>
              <a:t> и Б.В. </a:t>
            </a:r>
            <a:r>
              <a:rPr lang="ru-RU" sz="2800" b="1" dirty="0" err="1"/>
              <a:t>Волынов</a:t>
            </a:r>
            <a:r>
              <a:rPr lang="ru-RU" sz="2800" b="1" dirty="0"/>
              <a:t>, а так же памятный почтовый бланк. </a:t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4" name="Объект 3" descr="http://www.cbsirkutsk.ru/images/31-01-11-0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80928"/>
            <a:ext cx="6336704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66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www.cbsirkutsk.ru/images/31-01-11-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08720"/>
            <a:ext cx="241176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Жизнь после космоса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7889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/>
              <a:t>После легендарных полетов в космос </a:t>
            </a:r>
            <a:r>
              <a:rPr lang="ru-RU" sz="2400" b="1" dirty="0" smtClean="0"/>
              <a:t>Борис </a:t>
            </a:r>
            <a:r>
              <a:rPr lang="ru-RU" sz="2400" b="1" dirty="0"/>
              <a:t>Валентинович </a:t>
            </a:r>
            <a:r>
              <a:rPr lang="ru-RU" sz="2400" b="1" dirty="0" err="1"/>
              <a:t>Волынов</a:t>
            </a:r>
            <a:r>
              <a:rPr lang="ru-RU" sz="2400" b="1" dirty="0"/>
              <a:t> </a:t>
            </a:r>
            <a:r>
              <a:rPr lang="ru-RU" sz="2400" b="1" dirty="0" smtClean="0"/>
              <a:t>посвятил свою </a:t>
            </a:r>
            <a:r>
              <a:rPr lang="ru-RU" sz="2400" b="1" dirty="0"/>
              <a:t>жизнь воспитанию молодого поколения лётчиков-космонавтов. Начиная с 1970 года,  </a:t>
            </a:r>
            <a:r>
              <a:rPr lang="ru-RU" sz="2400" b="1" dirty="0" err="1"/>
              <a:t>Волынов</a:t>
            </a:r>
            <a:r>
              <a:rPr lang="ru-RU" sz="2400" b="1" dirty="0"/>
              <a:t> работал инструктором отряда космонавтов, с 1983 г . - командиром  отряда космонавтов. </a:t>
            </a:r>
          </a:p>
          <a:p>
            <a:pPr marL="0" indent="0">
              <a:buNone/>
            </a:pPr>
            <a:r>
              <a:rPr lang="ru-RU" sz="2400" b="1" dirty="0"/>
              <a:t>В мае 1990 года уволен в запас по возрасту,   установив абсолютный мировой рекорд — 30 лет службы в отряде космонавтов. </a:t>
            </a:r>
          </a:p>
        </p:txBody>
      </p:sp>
      <p:pic>
        <p:nvPicPr>
          <p:cNvPr id="9" name="Объект 8" descr="http://www.cbsirkutsk.ru/images/31-01-11-04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096" y="3068960"/>
            <a:ext cx="2592288" cy="3470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80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Анатолий Алексеевич Иванишин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Порядковый номер </a:t>
            </a:r>
            <a:r>
              <a:rPr lang="ru-RU" b="1" dirty="0" smtClean="0"/>
              <a:t>525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Количество полетов - 1.</a:t>
            </a:r>
            <a:br>
              <a:rPr lang="ru-RU" b="1" dirty="0"/>
            </a:br>
            <a:r>
              <a:rPr lang="ru-RU" b="1" dirty="0"/>
              <a:t>Продолжительность полета: 165 </a:t>
            </a:r>
            <a:r>
              <a:rPr lang="ru-RU" b="1" dirty="0" smtClean="0"/>
              <a:t>суток 7 </a:t>
            </a:r>
            <a:r>
              <a:rPr lang="ru-RU" b="1" dirty="0"/>
              <a:t>ч 31 мин 31 с.</a:t>
            </a:r>
            <a:br>
              <a:rPr lang="ru-RU" b="1" dirty="0"/>
            </a:b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Статус </a:t>
            </a:r>
            <a:r>
              <a:rPr lang="ru-RU" b="1" dirty="0"/>
              <a:t>- космонавт-испытатель, отряд ФГБУ ЦПК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user\Desktop\иваниши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915" y="1628800"/>
            <a:ext cx="3734129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83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711</Words>
  <Application>Microsoft Office PowerPoint</Application>
  <PresentationFormat>Экран (4:3)</PresentationFormat>
  <Paragraphs>50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Звездные мужчины:    космонавты земли иркутской </vt:lpstr>
      <vt:lpstr>Борис Валентинович ВОЛЫНОВ</vt:lpstr>
      <vt:lpstr>Лётчики из первого отряда советских космонавтов перед парашютными прыжками летом 1960 года. Слева направо: А.Николаев, И.Аникеев, П.Попович, Б.Волынов, Ю.Гагарин, Г.Титов, В.Филатьев, Г.Шонин, А.Леонов. </vt:lpstr>
      <vt:lpstr>Б.В.Волынов с Ю.А.Гагариным.  </vt:lpstr>
      <vt:lpstr>Из воспоминаний</vt:lpstr>
      <vt:lpstr>Волынов совершил два полета в космос:</vt:lpstr>
      <vt:lpstr>В 1976 году в СССР была выпущена марка, посвященная легендарному полету кораблей «Союз-21» и «Союз-25» на которой изображены космонавты В.М. Жолобов и Б.В. Волынов, а так же памятный почтовый бланк.  </vt:lpstr>
      <vt:lpstr>Жизнь после космоса </vt:lpstr>
      <vt:lpstr>Анатолий Алексеевич Иванишин</vt:lpstr>
      <vt:lpstr>Анатолий Иванишин</vt:lpstr>
      <vt:lpstr>Анатолий Иванишин</vt:lpstr>
      <vt:lpstr>Презентация PowerPoint</vt:lpstr>
      <vt:lpstr>Презентация PowerPoint</vt:lpstr>
      <vt:lpstr>Космонавт из Иркутска, который был в космосе более 165 суток за один полет, стал Героем России. Государственную награду 44-летнему Анатолию Иванишину вручил президент России Владимир Путин в Екатерининском зале Кремля 26 декабря.</vt:lpstr>
      <vt:lpstr>Дмитрий Кондратьев - 108 космонавт РОссии </vt:lpstr>
      <vt:lpstr>Дмитрий Кондратьев  </vt:lpstr>
      <vt:lpstr>Презентация PowerPoint</vt:lpstr>
      <vt:lpstr>Дмитрий Кондратьев  </vt:lpstr>
      <vt:lpstr>Дмитрий Кондратьев  </vt:lpstr>
      <vt:lpstr>Дмитрий Кондратьев  </vt:lpstr>
      <vt:lpstr>Александр Федорович Полещук — 75-й космонавт России </vt:lpstr>
      <vt:lpstr>Александр Федорович Полещук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Звездные мужчины: три иркутских космонавта</dc:title>
  <dc:creator>Microsoft</dc:creator>
  <cp:lastModifiedBy>Microsoft</cp:lastModifiedBy>
  <cp:revision>17</cp:revision>
  <dcterms:created xsi:type="dcterms:W3CDTF">2016-04-11T12:42:29Z</dcterms:created>
  <dcterms:modified xsi:type="dcterms:W3CDTF">2017-04-11T13:54:11Z</dcterms:modified>
</cp:coreProperties>
</file>