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6" r:id="rId3"/>
    <p:sldId id="260" r:id="rId4"/>
    <p:sldId id="261" r:id="rId5"/>
    <p:sldId id="259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08BC5F-FEDB-4A01-A8A4-C99CE189BB47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DE991B-FC71-4254-8C28-7E07DDCEAA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8917E-4B71-423A-BD3E-A9159F4C520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27EA6-FB40-4985-9F26-2D0C707D35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Продолжить фразу: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233285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5400" dirty="0" smtClean="0"/>
              <a:t>«Кто мало хочет, тот  … </a:t>
            </a:r>
            <a:r>
              <a:rPr lang="ru-RU" sz="5400" dirty="0" smtClean="0"/>
              <a:t>»</a:t>
            </a:r>
          </a:p>
          <a:p>
            <a:pPr algn="ctr">
              <a:buNone/>
            </a:pPr>
            <a:endParaRPr lang="ru-RU" sz="5400" dirty="0" smtClean="0"/>
          </a:p>
          <a:p>
            <a:pPr algn="r">
              <a:buNone/>
            </a:pPr>
            <a:r>
              <a:rPr lang="ru-RU" sz="4000" dirty="0" smtClean="0"/>
              <a:t>Максим Горький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2351129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д</a:t>
            </a:r>
            <a:r>
              <a:rPr lang="ru-RU" sz="4800" dirty="0"/>
              <a:t>ё</a:t>
            </a:r>
            <a:r>
              <a:rPr lang="ru-RU" sz="4800" dirty="0" smtClean="0"/>
              <a:t>шево стоит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3"/>
            <a:ext cx="7772400" cy="36003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Вычислите устно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1340768"/>
            <a:ext cx="2808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7·0,2</a:t>
            </a:r>
          </a:p>
          <a:p>
            <a:r>
              <a:rPr lang="ru-RU" sz="7200" dirty="0" smtClean="0"/>
              <a:t>0,5·4</a:t>
            </a:r>
          </a:p>
          <a:p>
            <a:r>
              <a:rPr lang="ru-RU" sz="7200" dirty="0" smtClean="0"/>
              <a:t>2·2,5</a:t>
            </a:r>
          </a:p>
          <a:p>
            <a:r>
              <a:rPr lang="ru-RU" sz="7200" dirty="0" smtClean="0"/>
              <a:t>1,6·9</a:t>
            </a:r>
            <a:endParaRPr lang="ru-RU" sz="72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268760"/>
            <a:ext cx="3240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0,8·0,7</a:t>
            </a:r>
          </a:p>
          <a:p>
            <a:r>
              <a:rPr lang="ru-RU" sz="7200" dirty="0" smtClean="0"/>
              <a:t>0,4·0,3</a:t>
            </a:r>
          </a:p>
          <a:p>
            <a:r>
              <a:rPr lang="ru-RU" sz="7200" dirty="0" smtClean="0"/>
              <a:t>1,2·0,6</a:t>
            </a:r>
          </a:p>
          <a:p>
            <a:r>
              <a:rPr lang="ru-RU" sz="7200" dirty="0" smtClean="0"/>
              <a:t>0,15·0,5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980728"/>
            <a:ext cx="388843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60·0,03</a:t>
            </a:r>
          </a:p>
          <a:p>
            <a:r>
              <a:rPr lang="ru-RU" sz="7200" dirty="0" smtClean="0"/>
              <a:t>0,9·800</a:t>
            </a:r>
          </a:p>
          <a:p>
            <a:r>
              <a:rPr lang="ru-RU" sz="7200" dirty="0" smtClean="0"/>
              <a:t>0,04·0,6</a:t>
            </a:r>
          </a:p>
          <a:p>
            <a:r>
              <a:rPr lang="ru-RU" sz="7200" dirty="0" smtClean="0"/>
              <a:t>3,5·0,02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1124744"/>
            <a:ext cx="28083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0,3</a:t>
            </a:r>
            <a:r>
              <a:rPr lang="ru-RU" sz="7200" baseline="30000" dirty="0" smtClean="0"/>
              <a:t>2</a:t>
            </a:r>
          </a:p>
          <a:p>
            <a:r>
              <a:rPr lang="ru-RU" sz="7200" dirty="0" smtClean="0"/>
              <a:t>0,2</a:t>
            </a:r>
            <a:r>
              <a:rPr lang="ru-RU" sz="7200" baseline="30000" dirty="0" smtClean="0"/>
              <a:t>3</a:t>
            </a:r>
          </a:p>
          <a:p>
            <a:r>
              <a:rPr lang="ru-RU" sz="7200" dirty="0" smtClean="0"/>
              <a:t>0,07</a:t>
            </a:r>
            <a:r>
              <a:rPr lang="ru-RU" sz="7200" baseline="30000" dirty="0" smtClean="0"/>
              <a:t>2</a:t>
            </a:r>
          </a:p>
          <a:p>
            <a:r>
              <a:rPr lang="ru-RU" sz="7200" dirty="0" smtClean="0"/>
              <a:t>0,01</a:t>
            </a:r>
            <a:r>
              <a:rPr lang="ru-RU" sz="7200" baseline="30000" dirty="0" smtClean="0"/>
              <a:t>3</a:t>
            </a:r>
            <a:endParaRPr lang="ru-RU" sz="7200" baseline="30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260648"/>
            <a:ext cx="316835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800" dirty="0" smtClean="0"/>
              <a:t>8,4:4</a:t>
            </a:r>
          </a:p>
          <a:p>
            <a:r>
              <a:rPr lang="ru-RU" sz="6800" dirty="0" smtClean="0"/>
              <a:t>6,8:2</a:t>
            </a:r>
          </a:p>
          <a:p>
            <a:r>
              <a:rPr lang="ru-RU" sz="6800" dirty="0" smtClean="0"/>
              <a:t>10,5:5</a:t>
            </a:r>
          </a:p>
          <a:p>
            <a:r>
              <a:rPr lang="ru-RU" sz="6800" dirty="0" smtClean="0"/>
              <a:t>1,6:8</a:t>
            </a:r>
          </a:p>
          <a:p>
            <a:r>
              <a:rPr lang="ru-RU" sz="6800" dirty="0" smtClean="0"/>
              <a:t>6,3:7</a:t>
            </a:r>
          </a:p>
          <a:p>
            <a:r>
              <a:rPr lang="ru-RU" sz="6800" dirty="0" smtClean="0"/>
              <a:t>0,64:8</a:t>
            </a:r>
            <a:endParaRPr lang="ru-RU" sz="6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539552" y="332656"/>
            <a:ext cx="34667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5200" dirty="0" smtClean="0"/>
              <a:t>5,2·1000</a:t>
            </a:r>
          </a:p>
          <a:p>
            <a:pPr>
              <a:buNone/>
            </a:pPr>
            <a:r>
              <a:rPr lang="ru-RU" sz="5200" dirty="0" smtClean="0"/>
              <a:t>0,08·1000</a:t>
            </a:r>
          </a:p>
          <a:p>
            <a:pPr>
              <a:buNone/>
            </a:pPr>
            <a:r>
              <a:rPr lang="ru-RU" sz="5200" dirty="0" smtClean="0"/>
              <a:t>73,8:10</a:t>
            </a:r>
          </a:p>
          <a:p>
            <a:pPr>
              <a:buNone/>
            </a:pPr>
            <a:r>
              <a:rPr lang="ru-RU" sz="5200" dirty="0" smtClean="0"/>
              <a:t>0,76:10</a:t>
            </a:r>
          </a:p>
          <a:p>
            <a:pPr>
              <a:buNone/>
            </a:pPr>
            <a:r>
              <a:rPr lang="ru-RU" sz="5200" dirty="0" smtClean="0"/>
              <a:t>228,3:100</a:t>
            </a:r>
          </a:p>
          <a:p>
            <a:pPr>
              <a:buNone/>
            </a:pPr>
            <a:r>
              <a:rPr lang="ru-RU" sz="5200" dirty="0" smtClean="0"/>
              <a:t>2,9:100</a:t>
            </a:r>
            <a:endParaRPr lang="ru-RU" sz="5200" dirty="0"/>
          </a:p>
        </p:txBody>
      </p:sp>
      <p:sp>
        <p:nvSpPr>
          <p:cNvPr id="5" name="TextBox 4"/>
          <p:cNvSpPr txBox="1"/>
          <p:nvPr/>
        </p:nvSpPr>
        <p:spPr>
          <a:xfrm>
            <a:off x="5076056" y="404664"/>
            <a:ext cx="3456384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5200" dirty="0" smtClean="0"/>
              <a:t>2,3·10</a:t>
            </a:r>
          </a:p>
          <a:p>
            <a:pPr>
              <a:spcBef>
                <a:spcPts val="600"/>
              </a:spcBef>
            </a:pPr>
            <a:r>
              <a:rPr lang="ru-RU" sz="5200" dirty="0" smtClean="0"/>
              <a:t>0,58·100</a:t>
            </a:r>
          </a:p>
          <a:p>
            <a:pPr>
              <a:spcBef>
                <a:spcPts val="600"/>
              </a:spcBef>
            </a:pPr>
            <a:r>
              <a:rPr lang="ru-RU" sz="5200" dirty="0" smtClean="0"/>
              <a:t>9,468·100</a:t>
            </a:r>
          </a:p>
          <a:p>
            <a:pPr>
              <a:spcBef>
                <a:spcPts val="600"/>
              </a:spcBef>
            </a:pPr>
            <a:r>
              <a:rPr lang="ru-RU" sz="5200" dirty="0" smtClean="0"/>
              <a:t>0,625·100</a:t>
            </a:r>
          </a:p>
          <a:p>
            <a:pPr>
              <a:spcBef>
                <a:spcPts val="600"/>
              </a:spcBef>
            </a:pPr>
            <a:r>
              <a:rPr lang="ru-RU" sz="5200" dirty="0" smtClean="0"/>
              <a:t>7,5·100</a:t>
            </a:r>
          </a:p>
          <a:p>
            <a:pPr>
              <a:spcBef>
                <a:spcPts val="600"/>
              </a:spcBef>
            </a:pPr>
            <a:r>
              <a:rPr lang="ru-RU" sz="5200" dirty="0" smtClean="0"/>
              <a:t>0,002·100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Решите уравнение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484784"/>
            <a:ext cx="6624736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7200" dirty="0" smtClean="0"/>
              <a:t>А) 2,4 : </a:t>
            </a:r>
            <a:r>
              <a:rPr lang="ru-RU" sz="7200" dirty="0" err="1" smtClean="0"/>
              <a:t>х</a:t>
            </a:r>
            <a:r>
              <a:rPr lang="ru-RU" sz="7200" dirty="0" smtClean="0"/>
              <a:t> = 4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7200" dirty="0" smtClean="0"/>
              <a:t>Б) 0,81: </a:t>
            </a:r>
            <a:r>
              <a:rPr lang="ru-RU" sz="7200" dirty="0" err="1" smtClean="0"/>
              <a:t>х</a:t>
            </a:r>
            <a:r>
              <a:rPr lang="ru-RU" sz="7200" dirty="0" smtClean="0"/>
              <a:t> =9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7200" dirty="0" smtClean="0"/>
              <a:t>В) </a:t>
            </a:r>
            <a:r>
              <a:rPr lang="ru-RU" sz="7200" dirty="0" err="1" smtClean="0"/>
              <a:t>х</a:t>
            </a:r>
            <a:r>
              <a:rPr lang="ru-RU" sz="7200" dirty="0" smtClean="0"/>
              <a:t> : 0,03 = 0,9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74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Продолжить фразу:</vt:lpstr>
      <vt:lpstr>Вычислите устно</vt:lpstr>
      <vt:lpstr>Презентация PowerPoint</vt:lpstr>
      <vt:lpstr>Презентация PowerPoint</vt:lpstr>
      <vt:lpstr>Презентация PowerPoint</vt:lpstr>
      <vt:lpstr>Решите уравнение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Вычислите устно</dc:title>
  <dc:creator>user</dc:creator>
  <cp:lastModifiedBy>дом</cp:lastModifiedBy>
  <cp:revision>6</cp:revision>
  <dcterms:created xsi:type="dcterms:W3CDTF">2015-04-06T15:42:31Z</dcterms:created>
  <dcterms:modified xsi:type="dcterms:W3CDTF">2020-01-10T18:59:01Z</dcterms:modified>
</cp:coreProperties>
</file>