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8" r:id="rId3"/>
    <p:sldId id="259" r:id="rId4"/>
    <p:sldId id="260" r:id="rId5"/>
    <p:sldId id="261" r:id="rId6"/>
    <p:sldId id="262" r:id="rId7"/>
    <p:sldId id="264" r:id="rId8"/>
    <p:sldId id="265" r:id="rId9"/>
    <p:sldId id="266" r:id="rId10"/>
    <p:sldId id="270" r:id="rId11"/>
    <p:sldId id="271" r:id="rId12"/>
    <p:sldId id="267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8" d="100"/>
          <a:sy n="78" d="100"/>
        </p:scale>
        <p:origin x="-11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749DDC-F236-49F0-8217-CCB968B5D48B}" type="datetimeFigureOut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FB0B8D-B3AE-4306-A15C-8638CA12E1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9748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AB22A8A-9838-4480-ABA4-0834E33E185A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0C4371-08C7-44CF-ADBE-258B5F164473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118BFC0-737B-4DAA-8526-EC4E3A91A0B8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DDC5B1B-AADF-4605-8263-6DAE196CD5BB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95A4EF7-FC92-4E7A-B2EF-F80C36DC6427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560D395-1A58-434D-A358-5363E872769C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41A65C0-18FF-4CA7-993E-89CED3BBB81C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BA6267-CE22-4B48-9676-07B5C60F0A8C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FDF5397-6BFC-4652-98B9-BA4072D6F23B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3F89FB5-8787-4E7D-A3EC-0DD9E81CE04C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3CA5B5-9A47-4D23-99DA-9EF243DF19B7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2D4E4E0-7491-424E-B5E0-A6B383CEFBF0}" type="datetime1">
              <a:rPr lang="ru-RU" smtClean="0"/>
              <a:pPr/>
              <a:t>13.10.2019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66C76CC-8099-4431-9A40-6344BBF0B1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hf hdr="0" ftr="0" dt="0"/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z="4400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День  ИТ-знаний</a:t>
            </a:r>
            <a:r>
              <a:rPr lang="en-US" sz="4400" cap="none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endParaRPr lang="ru-RU" sz="4400" cap="none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%F0%F3%EA%E0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62778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204864"/>
            <a:ext cx="2699792" cy="23042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2699792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advClick="0" advTm="3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Признак деления – проблемы, стоящие на пути информатизации общества 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1-й этап (до конца 60-х гг.) характеризуется проблемой обработки больших объемов данных в условиях ограниченных возможностей аппаратных средств. </a:t>
            </a:r>
          </a:p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2-й этап (до конца 70-х гг.) связывается с распространением ЭВМ серии 1ВМ/360. Проблема этого этапа – отставание программного обеспечения от уровня развития аппа­ратных средств. </a:t>
            </a:r>
          </a:p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3-й этап (с начала 80-х гг.) – компьютер становится инструментом непрофессио­нального пользователя, а информационные системы – средством поддержки принятия его решений. Проблемы —- максимальное удовлетворение потребностей пользователя и созда­ние соответствующего интерфейса работы в компьютерной среде. </a:t>
            </a:r>
          </a:p>
          <a:p>
            <a:pPr marL="268288" indent="-268288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4-й этап (с начала 90-х гг.) – создание современной технологии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межорганизаци­онных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связей и информационных систем. Проблемы этого этапа весьма многочисленны. Наиболее существенными из них являются: </a:t>
            </a:r>
          </a:p>
          <a:p>
            <a:pPr marL="268288" indent="-26828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выработка соглашений и установление стандартов, протоколов для компьютерной связи; </a:t>
            </a:r>
          </a:p>
          <a:p>
            <a:pPr marL="268288" indent="-26828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доступа к стратегической информации; </a:t>
            </a:r>
          </a:p>
          <a:p>
            <a:pPr marL="268288" indent="-268288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организация защиты и безопасности информации.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Признак деления – преимущество, которое приносит компьютерная технология 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1-й этап (с начала 60-х гг.) характеризуется довольно эффективной обработкой информации при выполнении рутинных операций с ориентацией на централизованное коллективное использование ресурсов вычислительных центров.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2-й этап (с середины 70-х гг.) связан с появлением персональных компьютеров. Изменился подход к созданию информационных систем – ориентация смещается в сторону индивидуального пользователя для поддержки принимаемых им решений.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3-й этап (с начала 90-х гг.) связан с понятием анализа стратегических преимуществ в бизнесе и основан на достижениях телекоммуникационной технологии распределенной обработки информации. 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p:transition>
    <p:dissolv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tn_188059_124f17bfd56f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wpb26273f6_0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653136"/>
            <a:ext cx="2627784" cy="22048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менеджмент технологий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34888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843808" y="764705"/>
            <a:ext cx="4968552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Информационная система (ИС)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 является системой информационного обслуживания работников управленческих служб и выполняет технологические функции по накоплению, хранению, передаче и обработке информации.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  <a:p>
            <a:pPr indent="361950"/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Она </a:t>
            </a:r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складывается, формируется и функционирует в регламенте, определенном методами и структурой управленческой деятельности, принятой на конкретном экономическом объекте, реализует цели и задачи, стоящие перед ним.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13</a:t>
            </a:fld>
            <a:endParaRPr lang="ru-RU"/>
          </a:p>
        </p:txBody>
      </p:sp>
      <p:pic>
        <p:nvPicPr>
          <p:cNvPr id="4" name="Содержимое 3" descr="донесение-информации.jpeg"/>
          <p:cNvPicPr>
            <a:picLocks noGrp="1" noChangeAspect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539552" y="764704"/>
            <a:ext cx="8338533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Информационные технологии-наше настоящее и будущее!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12099_thumbnai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48880"/>
            <a:ext cx="241176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14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41176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771800" y="852208"/>
            <a:ext cx="5112568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Определение информационных технологий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Информационные технологии (ИТ, от англ. information technology, IT) - это класс областей деятельности, относящихся к технологиям управления и обработкой огромного потока информации с применением вычислительной техники.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7" name="Рисунок 6" descr="1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725144"/>
            <a:ext cx="2411760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78920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88641"/>
            <a:ext cx="2592288" cy="201622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1356509404_442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79512" y="2420888"/>
            <a:ext cx="2592288" cy="194421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1357955222_dannye-ekonomicheskoy-ocenk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4581128"/>
            <a:ext cx="2592288" cy="20882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987824" y="1064586"/>
            <a:ext cx="4572000" cy="4832092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indent="361950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Информационная технология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- это системно-организованная последовательность операций, выполняемых над информацией с использованием средств и методов автоматизации. Операциями являются элементарные действия над информацией.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1367309084_0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80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ArticleImg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77180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hi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277180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2987824" y="178768"/>
            <a:ext cx="4896544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Рынок информационные технологий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Таким образом, рынок информационных технологий трансформируется в сторону ориентации на ИТ-услуги, при этом значительная часть этих услуг будет оказываться из развивающихся стран.</a:t>
            </a:r>
          </a:p>
          <a:p>
            <a:pPr marR="0" lvl="0" indent="3619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отличие от производственных отраслей, где международное разделение труда уже сложилось, географическое распределение отрасли ИТ еще не закончено, и у России есть шанс значительно увеличить свою долю на глобальном рынке.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/>
            </a:r>
            <a:b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</a:b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quip-réseau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771800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glob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132856"/>
            <a:ext cx="2771800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5</a:t>
            </a:fld>
            <a:endParaRPr lang="ru-RU"/>
          </a:p>
        </p:txBody>
      </p:sp>
      <p:pic>
        <p:nvPicPr>
          <p:cNvPr id="7" name="Рисунок 6" descr="08ed55f2a20dfde213fc6fdb2a332c8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0"/>
            <a:ext cx="2771800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globu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hea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6277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1006184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09121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555776" y="620688"/>
            <a:ext cx="5184576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IT-специалист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 - </a:t>
            </a:r>
            <a:r>
              <a:rPr lang="ru-RU" sz="2000" b="1" dirty="0">
                <a:solidFill>
                  <a:schemeClr val="accent2">
                    <a:lumMod val="75000"/>
                  </a:schemeClr>
                </a:solidFill>
              </a:rPr>
              <a:t>это</a:t>
            </a:r>
            <a:r>
              <a:rPr lang="ru-RU" sz="2000" dirty="0">
                <a:solidFill>
                  <a:schemeClr val="accent2">
                    <a:lumMod val="75000"/>
                  </a:schemeClr>
                </a:solidFill>
              </a:rPr>
              <a:t> человек, который работает в сфере информационных технологий.</a:t>
            </a:r>
            <a:endParaRPr lang="ru-RU" sz="20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2561104" y="1636350"/>
            <a:ext cx="546728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Системный администратор</a:t>
            </a:r>
          </a:p>
          <a:p>
            <a:r>
              <a:rPr lang="ru-RU" sz="2400" dirty="0"/>
              <a:t>Веб-мастер и веб-программист</a:t>
            </a:r>
          </a:p>
          <a:p>
            <a:r>
              <a:rPr lang="ru-RU" sz="2400" dirty="0"/>
              <a:t>Администратор баз данных</a:t>
            </a:r>
          </a:p>
          <a:p>
            <a:r>
              <a:rPr lang="ru-RU" sz="2400" dirty="0"/>
              <a:t>Разработчик видеоигр</a:t>
            </a:r>
          </a:p>
          <a:p>
            <a:r>
              <a:rPr lang="ru-RU" sz="2400" dirty="0" err="1"/>
              <a:t>Тестировщик</a:t>
            </a:r>
            <a:endParaRPr lang="ru-RU" sz="2400" dirty="0"/>
          </a:p>
          <a:p>
            <a:r>
              <a:rPr lang="ru-RU" sz="2400" dirty="0"/>
              <a:t>Специалист по </a:t>
            </a:r>
            <a:r>
              <a:rPr lang="ru-RU" sz="2400" dirty="0" err="1"/>
              <a:t>юзабилити</a:t>
            </a:r>
            <a:r>
              <a:rPr lang="ru-RU" sz="2400" dirty="0"/>
              <a:t> </a:t>
            </a:r>
            <a:r>
              <a:rPr lang="ru-RU" sz="2400" dirty="0" smtClean="0"/>
              <a:t>(</a:t>
            </a:r>
            <a:r>
              <a:rPr lang="ru-RU" sz="2400" dirty="0"/>
              <a:t>занимаются проектированием и исследованием пользовательских интерфейсов</a:t>
            </a:r>
            <a:r>
              <a:rPr lang="ru-RU" sz="2400" dirty="0" smtClean="0"/>
              <a:t>)</a:t>
            </a:r>
            <a:endParaRPr lang="ru-RU" sz="2400" dirty="0"/>
          </a:p>
          <a:p>
            <a:r>
              <a:rPr lang="ru-RU" sz="2400" dirty="0"/>
              <a:t>Аналитик программного обеспечения</a:t>
            </a:r>
          </a:p>
          <a:p>
            <a:r>
              <a:rPr lang="ru-RU" sz="2400" dirty="0"/>
              <a:t>Архитектор программного обеспечения</a:t>
            </a:r>
          </a:p>
          <a:p>
            <a:r>
              <a:rPr lang="ru-RU" sz="2400" dirty="0"/>
              <a:t>SEO </a:t>
            </a:r>
            <a:r>
              <a:rPr lang="ru-RU" sz="2400" dirty="0" smtClean="0"/>
              <a:t>специалист(</a:t>
            </a:r>
            <a:r>
              <a:rPr lang="ru-RU" sz="2400" dirty="0"/>
              <a:t>занимается продвижением сайтов, а также их оптимизацией под запросы поисковых </a:t>
            </a:r>
            <a:r>
              <a:rPr lang="ru-RU" sz="2400" dirty="0" smtClean="0"/>
              <a:t>систем)</a:t>
            </a:r>
            <a:endParaRPr lang="ru-RU" sz="24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tsupportlondon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keyboar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725145"/>
            <a:ext cx="2627784" cy="21328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987824" y="548680"/>
            <a:ext cx="4860032" cy="58477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– это комплекс научных и инженерных дисциплин, реализованных в приемах труда, наборах материальных, технических, энергетических, трудовых факторах производства, способах их соединения для создания продукта или услуги, отвечающих определенным требованиям.</a:t>
            </a:r>
          </a:p>
          <a:p>
            <a:pPr indent="361950"/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Слово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технология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, появившись у древних греков как термин для обозначения мастерства изготовления вещей, в современной трактовке означает комплекс научных и инженерных знаний о способах и факторах производства для создания какого-либо продукта или услуги.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7</a:t>
            </a:fld>
            <a:endParaRPr lang="ru-RU"/>
          </a:p>
        </p:txBody>
      </p:sp>
      <p:pic>
        <p:nvPicPr>
          <p:cNvPr id="7" name="Содержимое 8" descr="5e8173bf39566531ecfe4424fce66d85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348880"/>
            <a:ext cx="2627784" cy="2376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ai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Telemedicine_01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50912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843808" y="595427"/>
            <a:ext cx="4824536" cy="5509200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/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Информационная технология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 (ИТ) – это комплекс взаимосвязанных научных, технологических, инженерных дисциплин, изучающих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algn="ctr"/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эффективной организации труда людей, занятых обработкой и хранением информации;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вычислительную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технику;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методы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организации и взаимодействия с людьми и производственным оборудованием, их практические приложения;</a:t>
            </a:r>
          </a:p>
          <a:p>
            <a:pPr marL="361950" indent="-361950">
              <a:buFont typeface="Wingdings" pitchFamily="2" charset="2"/>
              <a:buChar char="ü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связанные </a:t>
            </a:r>
            <a:r>
              <a:rPr lang="ru-RU" sz="2200" dirty="0">
                <a:latin typeface="Times New Roman" pitchFamily="18" charset="0"/>
                <a:cs typeface="Times New Roman" pitchFamily="18" charset="0"/>
              </a:rPr>
              <a:t>со всем этим социальные, экономические и культурные проблемы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8" name="Рисунок 7" descr="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2348880"/>
            <a:ext cx="2627784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627784" cy="23488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sps_Bild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2348880"/>
            <a:ext cx="2627784" cy="2232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i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4581128"/>
            <a:ext cx="2627784" cy="22768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771800" y="487025"/>
            <a:ext cx="489654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1950"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История развития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61950" algn="ctr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indent="361950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1-й этап (60 - 70-е гг.) – обработка данных в вычислительных центрах в режиме кол­лективного пользования. Основным направлением развития информационной технологии являлась автоматизация операционных рутинных действий человека. </a:t>
            </a:r>
          </a:p>
          <a:p>
            <a:pPr indent="361950"/>
            <a:r>
              <a:rPr lang="ru-RU" sz="2300" dirty="0">
                <a:latin typeface="Times New Roman" pitchFamily="18" charset="0"/>
                <a:cs typeface="Times New Roman" pitchFamily="18" charset="0"/>
              </a:rPr>
              <a:t>2-й этап (с 80-х гг.) – создание информационных технологий, направленных на решение стратегических задач. </a:t>
            </a:r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6C76CC-8099-4431-9A40-6344BBF0B11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</TotalTime>
  <Words>674</Words>
  <Application>Microsoft Office PowerPoint</Application>
  <PresentationFormat>Экран (4:3)</PresentationFormat>
  <Paragraphs>60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Изящная</vt:lpstr>
      <vt:lpstr>День  ИТ-знаний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Признак деления – проблемы, стоящие на пути информатизации общества </vt:lpstr>
      <vt:lpstr>Признак деления – преимущество, которое приносит компьютерная технология </vt:lpstr>
      <vt:lpstr>Презентация PowerPoint</vt:lpstr>
      <vt:lpstr>Презентация PowerPoint</vt:lpstr>
    </vt:vector>
  </TitlesOfParts>
  <Company>RePack by SPecialiST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Информационные технологии</dc:title>
  <dc:creator>XP GAME 2008</dc:creator>
  <cp:lastModifiedBy>Алёна</cp:lastModifiedBy>
  <cp:revision>22</cp:revision>
  <dcterms:created xsi:type="dcterms:W3CDTF">2014-06-18T04:51:57Z</dcterms:created>
  <dcterms:modified xsi:type="dcterms:W3CDTF">2019-10-13T13:55:49Z</dcterms:modified>
</cp:coreProperties>
</file>