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05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720474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0485983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206073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2616792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2585509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17AE994-3FA3-4EBB-B470-CC8B3BE7A7FF}" type="datetimeFigureOut">
              <a:rPr lang="ru-RU" smtClean="0"/>
              <a:t>07.01.2020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755515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17AE994-3FA3-4EBB-B470-CC8B3BE7A7FF}" type="datetimeFigureOut">
              <a:rPr lang="ru-RU" smtClean="0"/>
              <a:t>07.01.2020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19881088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17AE994-3FA3-4EBB-B470-CC8B3BE7A7FF}" type="datetimeFigureOut">
              <a:rPr lang="ru-RU" smtClean="0"/>
              <a:t>07.01.2020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15203341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17AE994-3FA3-4EBB-B470-CC8B3BE7A7FF}" type="datetimeFigureOut">
              <a:rPr lang="ru-RU" smtClean="0"/>
              <a:t>07.01.2020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072697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17AE994-3FA3-4EBB-B470-CC8B3BE7A7FF}" type="datetimeFigureOut">
              <a:rPr lang="ru-RU" smtClean="0"/>
              <a:t>07.01.2020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3984187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17AE994-3FA3-4EBB-B470-CC8B3BE7A7FF}" type="datetimeFigureOut">
              <a:rPr lang="ru-RU" smtClean="0"/>
              <a:t>07.01.2020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C33932F-F823-4443-A28F-6309B92EEBA2}" type="slidenum">
              <a:rPr lang="ru-RU" smtClean="0"/>
              <a:t>‹#›</a:t>
            </a:fld>
            <a:endParaRPr lang="ru-RU"/>
          </a:p>
        </p:txBody>
      </p:sp>
    </p:spTree>
    <p:extLst>
      <p:ext uri="{BB962C8B-B14F-4D97-AF65-F5344CB8AC3E}">
        <p14:creationId xmlns:p14="http://schemas.microsoft.com/office/powerpoint/2010/main" val="906568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7AE994-3FA3-4EBB-B470-CC8B3BE7A7FF}" type="datetimeFigureOut">
              <a:rPr lang="ru-RU" smtClean="0"/>
              <a:t>07.01.2020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33932F-F823-4443-A28F-6309B92EEBA2}" type="slidenum">
              <a:rPr lang="ru-RU" smtClean="0"/>
              <a:t>‹#›</a:t>
            </a:fld>
            <a:endParaRPr lang="ru-RU"/>
          </a:p>
        </p:txBody>
      </p:sp>
    </p:spTree>
    <p:extLst>
      <p:ext uri="{BB962C8B-B14F-4D97-AF65-F5344CB8AC3E}">
        <p14:creationId xmlns:p14="http://schemas.microsoft.com/office/powerpoint/2010/main" val="40850719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1512167"/>
          </a:xfrm>
        </p:spPr>
        <p:txBody>
          <a:bodyPr>
            <a:normAutofit/>
          </a:bodyPr>
          <a:lstStyle/>
          <a:p>
            <a:r>
              <a:rPr lang="ru-RU" sz="3200" b="1" dirty="0" smtClean="0">
                <a:solidFill>
                  <a:srgbClr val="002060"/>
                </a:solidFill>
                <a:latin typeface="Century Gothic" panose="020B0502020202020204" pitchFamily="34" charset="0"/>
              </a:rPr>
              <a:t>Дидактическая игра</a:t>
            </a:r>
            <a:br>
              <a:rPr lang="ru-RU" sz="3200" b="1" dirty="0" smtClean="0">
                <a:solidFill>
                  <a:srgbClr val="002060"/>
                </a:solidFill>
                <a:latin typeface="Century Gothic" panose="020B0502020202020204" pitchFamily="34" charset="0"/>
              </a:rPr>
            </a:br>
            <a:r>
              <a:rPr lang="ru-RU" sz="3200" b="1" dirty="0" smtClean="0">
                <a:solidFill>
                  <a:srgbClr val="002060"/>
                </a:solidFill>
                <a:latin typeface="Century Gothic" panose="020B0502020202020204" pitchFamily="34" charset="0"/>
              </a:rPr>
              <a:t>«Путешествие снежинки» </a:t>
            </a:r>
            <a:endParaRPr lang="ru-RU" sz="3200" b="1" dirty="0">
              <a:solidFill>
                <a:srgbClr val="002060"/>
              </a:solidFill>
              <a:latin typeface="Century Gothic" panose="020B0502020202020204" pitchFamily="34" charset="0"/>
            </a:endParaRPr>
          </a:p>
        </p:txBody>
      </p:sp>
      <p:pic>
        <p:nvPicPr>
          <p:cNvPr id="1026" name="Picture 2" descr="C:\Users\Сергей\Desktop\снежинка.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881734"/>
            <a:ext cx="5544616" cy="388843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331640" y="6019162"/>
            <a:ext cx="6768752" cy="307777"/>
          </a:xfrm>
          <a:prstGeom prst="rect">
            <a:avLst/>
          </a:prstGeom>
          <a:noFill/>
        </p:spPr>
        <p:txBody>
          <a:bodyPr wrap="square" rtlCol="0">
            <a:spAutoFit/>
          </a:bodyPr>
          <a:lstStyle/>
          <a:p>
            <a:r>
              <a:rPr lang="ru-RU" sz="1400" b="1" dirty="0" smtClean="0">
                <a:solidFill>
                  <a:srgbClr val="002060"/>
                </a:solidFill>
                <a:latin typeface="Century Gothic" panose="020B0502020202020204" pitchFamily="34" charset="0"/>
              </a:rPr>
              <a:t>Воспитатель МАДОУ ДСКН № 5 г. Сосновоборска Н.П. </a:t>
            </a:r>
            <a:r>
              <a:rPr lang="ru-RU" sz="1400" b="1" dirty="0" err="1" smtClean="0">
                <a:solidFill>
                  <a:srgbClr val="002060"/>
                </a:solidFill>
                <a:latin typeface="Century Gothic" panose="020B0502020202020204" pitchFamily="34" charset="0"/>
              </a:rPr>
              <a:t>Луговская</a:t>
            </a:r>
            <a:endParaRPr lang="ru-RU" sz="1400" b="1"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39896970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301006"/>
          </a:xfrm>
        </p:spPr>
        <p:txBody>
          <a:bodyPr>
            <a:normAutofit fontScale="90000"/>
          </a:bodyPr>
          <a:lstStyle/>
          <a:p>
            <a:pPr algn="l"/>
            <a:r>
              <a:rPr lang="ru-RU" sz="1800" b="1" dirty="0" smtClean="0"/>
              <a:t/>
            </a:r>
            <a:br>
              <a:rPr lang="ru-RU" sz="1800" b="1" dirty="0" smtClean="0"/>
            </a:br>
            <a:r>
              <a:rPr lang="ru-RU" sz="1800" b="1" dirty="0" smtClean="0">
                <a:solidFill>
                  <a:srgbClr val="002060"/>
                </a:solidFill>
                <a:latin typeface="Century Gothic" panose="020B0502020202020204" pitchFamily="34" charset="0"/>
              </a:rPr>
              <a:t>Цель</a:t>
            </a:r>
            <a:r>
              <a:rPr lang="ru-RU" sz="1800" b="1" dirty="0">
                <a:solidFill>
                  <a:srgbClr val="002060"/>
                </a:solidFill>
                <a:latin typeface="Century Gothic" panose="020B0502020202020204" pitchFamily="34" charset="0"/>
              </a:rPr>
              <a:t>: </a:t>
            </a:r>
            <a:br>
              <a:rPr lang="ru-RU" sz="1800" b="1" dirty="0">
                <a:solidFill>
                  <a:srgbClr val="002060"/>
                </a:solidFill>
                <a:latin typeface="Century Gothic" panose="020B0502020202020204" pitchFamily="34" charset="0"/>
              </a:rPr>
            </a:br>
            <a:r>
              <a:rPr lang="ru-RU" sz="1800" b="1" dirty="0">
                <a:solidFill>
                  <a:srgbClr val="002060"/>
                </a:solidFill>
                <a:latin typeface="Century Gothic" panose="020B0502020202020204" pitchFamily="34" charset="0"/>
              </a:rPr>
              <a:t>Эта игра также направлена на развитие концентрации внимания,  а так же закрепление пространственных представлений (право, лево, вперед, назад, вверх, вниз, правый верхний угол, левый верхний угол, правый нижний угол, левый нижний угол, центр), закрепление представлений о геометрических фигурах и  цветах.</a:t>
            </a:r>
            <a:r>
              <a:rPr lang="ru-RU" sz="1800" dirty="0"/>
              <a:t/>
            </a:r>
            <a:br>
              <a:rPr lang="ru-RU" sz="1800" dirty="0"/>
            </a:br>
            <a:endParaRPr lang="ru-RU" sz="1800" dirty="0"/>
          </a:p>
        </p:txBody>
      </p:sp>
      <p:sp>
        <p:nvSpPr>
          <p:cNvPr id="3" name="Объект 2"/>
          <p:cNvSpPr>
            <a:spLocks noGrp="1"/>
          </p:cNvSpPr>
          <p:nvPr>
            <p:ph idx="1"/>
          </p:nvPr>
        </p:nvSpPr>
        <p:spPr>
          <a:xfrm>
            <a:off x="457200" y="1700808"/>
            <a:ext cx="8229600" cy="4680520"/>
          </a:xfrm>
        </p:spPr>
        <p:txBody>
          <a:bodyPr>
            <a:normAutofit fontScale="85000" lnSpcReduction="20000"/>
          </a:bodyPr>
          <a:lstStyle/>
          <a:p>
            <a:r>
              <a:rPr lang="ru-RU" sz="1600" b="1" dirty="0">
                <a:solidFill>
                  <a:srgbClr val="002060"/>
                </a:solidFill>
                <a:latin typeface="Century Gothic" panose="020B0502020202020204" pitchFamily="34" charset="0"/>
              </a:rPr>
              <a:t>Правила игры:</a:t>
            </a:r>
          </a:p>
          <a:p>
            <a:r>
              <a:rPr lang="ru-RU" sz="1600" b="1" dirty="0">
                <a:solidFill>
                  <a:srgbClr val="002060"/>
                </a:solidFill>
                <a:latin typeface="Century Gothic" panose="020B0502020202020204" pitchFamily="34" charset="0"/>
              </a:rPr>
              <a:t> Для ее проведения потребуются листы бумаги с расчерченным </a:t>
            </a:r>
            <a:r>
              <a:rPr lang="ru-RU" sz="1600" b="1" dirty="0" err="1">
                <a:solidFill>
                  <a:srgbClr val="002060"/>
                </a:solidFill>
                <a:latin typeface="Century Gothic" panose="020B0502020202020204" pitchFamily="34" charset="0"/>
              </a:rPr>
              <a:t>девятиклеточным</a:t>
            </a:r>
            <a:r>
              <a:rPr lang="ru-RU" sz="1600" b="1" dirty="0">
                <a:solidFill>
                  <a:srgbClr val="002060"/>
                </a:solidFill>
                <a:latin typeface="Century Gothic" panose="020B0502020202020204" pitchFamily="34" charset="0"/>
              </a:rPr>
              <a:t> игровым полем 3×3, фишки (снежинки).</a:t>
            </a:r>
          </a:p>
          <a:p>
            <a:r>
              <a:rPr lang="ru-RU" sz="1600" b="1" dirty="0">
                <a:solidFill>
                  <a:srgbClr val="002060"/>
                </a:solidFill>
                <a:latin typeface="Century Gothic" panose="020B0502020202020204" pitchFamily="34" charset="0"/>
              </a:rPr>
              <a:t>Игра проводится в течение 5—10 мин, 2—3 раза в неделю, в течение 1—2 месяцев. В нее могут играть дети от 5 до 7 лет.</a:t>
            </a:r>
          </a:p>
          <a:p>
            <a:r>
              <a:rPr lang="ru-RU" sz="1600" b="1" dirty="0">
                <a:solidFill>
                  <a:srgbClr val="002060"/>
                </a:solidFill>
                <a:latin typeface="Century Gothic" panose="020B0502020202020204" pitchFamily="34" charset="0"/>
              </a:rPr>
              <a:t>Задание выполняется в парах. Каждой паре играющих дается по листу с расчерченным игровым полем и по одной фишке.</a:t>
            </a:r>
          </a:p>
          <a:p>
            <a:r>
              <a:rPr lang="ru-RU" sz="1600" b="1" dirty="0">
                <a:solidFill>
                  <a:srgbClr val="002060"/>
                </a:solidFill>
                <a:latin typeface="Century Gothic" panose="020B0502020202020204" pitchFamily="34" charset="0"/>
              </a:rPr>
              <a:t>Играющим дается такая инструкция: «Посмотрите на лист бумаги с расчерченными клетками. Это игровое поле. А вот эта фишка — «снежинка». «Снежинка» села на середину листа в среднюю клетку (в домик). Отсюда она может двинуться в любую сторону. Но двигаться она может только тогда, когда ей дают команды «вверх», «вниз», «влево», «вправо», отвернувшись от игрового поля. Один из вас, тот, кто сидит слева, отвернется и, не глядя на поле, будет подавать команды, другой будет передвигать «снежинку». Нужно постараться продержать «снежинку» на поле на поле в течение 5 мин и не дать ей «улететь» (покинуть пределы игрового поля). Затем партнеры меняются ролями. Если «снежинка» «улетит» раньше, значит, обмен ролями произойдет раньше.</a:t>
            </a:r>
          </a:p>
          <a:p>
            <a:r>
              <a:rPr lang="ru-RU" sz="1600" b="1" dirty="0">
                <a:solidFill>
                  <a:srgbClr val="002060"/>
                </a:solidFill>
                <a:latin typeface="Century Gothic" panose="020B0502020202020204" pitchFamily="34" charset="0"/>
              </a:rPr>
              <a:t>Усложнение игры идет за счет того, что играющие объединяются по трое. Двое по очереди подают команды, стараясь удержать «снежинку» на поле. Третий контролирует ее «полет». Тот, у кого «снежинка» «улетит» раньше договоренного времени, уступает свое место контролеру. Если все укладываются в отведенное время, то меняются ролями по очереди.</a:t>
            </a:r>
          </a:p>
          <a:p>
            <a:r>
              <a:rPr lang="ru-RU" sz="1600" b="1" dirty="0">
                <a:solidFill>
                  <a:srgbClr val="002060"/>
                </a:solidFill>
                <a:latin typeface="Century Gothic" panose="020B0502020202020204" pitchFamily="34" charset="0"/>
              </a:rPr>
              <a:t>Игра втроем занимает не больше 10 мин, т. е. по 3 мин на каждого. Выигрывает тот, кто продержится в своей роли все отведенное время.</a:t>
            </a:r>
          </a:p>
          <a:p>
            <a:endParaRPr lang="ru-RU" sz="1600" dirty="0"/>
          </a:p>
        </p:txBody>
      </p:sp>
    </p:spTree>
    <p:extLst>
      <p:ext uri="{BB962C8B-B14F-4D97-AF65-F5344CB8AC3E}">
        <p14:creationId xmlns:p14="http://schemas.microsoft.com/office/powerpoint/2010/main" val="2376840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6"/>
            <a:ext cx="2314600" cy="706091"/>
          </a:xfrm>
        </p:spPr>
        <p:txBody>
          <a:bodyPr>
            <a:normAutofit/>
          </a:bodyPr>
          <a:lstStyle/>
          <a:p>
            <a:r>
              <a:rPr lang="ru-RU" sz="1800" b="1" dirty="0" smtClean="0">
                <a:solidFill>
                  <a:srgbClr val="002060"/>
                </a:solidFill>
                <a:latin typeface="Century Gothic" panose="020B0502020202020204" pitchFamily="34" charset="0"/>
              </a:rPr>
              <a:t>Игровое поле</a:t>
            </a:r>
            <a:endParaRPr lang="ru-RU" sz="1800" b="1" dirty="0">
              <a:solidFill>
                <a:srgbClr val="002060"/>
              </a:solidFill>
              <a:latin typeface="Century Gothic" panose="020B0502020202020204" pitchFamily="34" charset="0"/>
            </a:endParaRPr>
          </a:p>
        </p:txBody>
      </p:sp>
      <p:pic>
        <p:nvPicPr>
          <p:cNvPr id="2050" name="Picture 2" descr="C:\Users\Сергей\Desktop\муха.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4525963" cy="4525963"/>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Сергей\Desktop\снежинка.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2276872"/>
            <a:ext cx="2438405" cy="241402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660232" y="908720"/>
            <a:ext cx="1656184" cy="369332"/>
          </a:xfrm>
          <a:prstGeom prst="rect">
            <a:avLst/>
          </a:prstGeom>
          <a:noFill/>
        </p:spPr>
        <p:txBody>
          <a:bodyPr wrap="square" rtlCol="0">
            <a:spAutoFit/>
          </a:bodyPr>
          <a:lstStyle/>
          <a:p>
            <a:r>
              <a:rPr lang="ru-RU" dirty="0" smtClean="0"/>
              <a:t> </a:t>
            </a:r>
            <a:r>
              <a:rPr lang="ru-RU" b="1" dirty="0" smtClean="0">
                <a:solidFill>
                  <a:srgbClr val="002060"/>
                </a:solidFill>
                <a:latin typeface="Century Gothic" panose="020B0502020202020204" pitchFamily="34" charset="0"/>
              </a:rPr>
              <a:t>Фишка</a:t>
            </a:r>
            <a:endParaRPr lang="ru-RU" b="1"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22138471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3074" name="Picture 2" descr="C:\Users\Сергей\Desktop\P_20191212_105010_vHDR_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260648"/>
            <a:ext cx="8352928" cy="5904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777272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TotalTime>
  <Words>333</Words>
  <Application>Microsoft Office PowerPoint</Application>
  <PresentationFormat>Экран (4:3)</PresentationFormat>
  <Paragraphs>12</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Дидактическая игра «Путешествие снежинки» </vt:lpstr>
      <vt:lpstr> Цель:  Эта игра также направлена на развитие концентрации внимания,  а так же закрепление пространственных представлений (право, лево, вперед, назад, вверх, вниз, правый верхний угол, левый верхний угол, правый нижний угол, левый нижний угол, центр), закрепление представлений о геометрических фигурах и  цветах. </vt:lpstr>
      <vt:lpstr>Игровое поле</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Дидактическая игра «Путешествие снежинки»</dc:title>
  <dc:creator>Сергей</dc:creator>
  <cp:lastModifiedBy>Сергей</cp:lastModifiedBy>
  <cp:revision>9</cp:revision>
  <dcterms:created xsi:type="dcterms:W3CDTF">2020-01-07T15:53:54Z</dcterms:created>
  <dcterms:modified xsi:type="dcterms:W3CDTF">2020-01-07T16:08:48Z</dcterms:modified>
</cp:coreProperties>
</file>