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9" r:id="rId2"/>
    <p:sldId id="260" r:id="rId3"/>
    <p:sldId id="261" r:id="rId4"/>
    <p:sldId id="256" r:id="rId5"/>
    <p:sldId id="262" r:id="rId6"/>
    <p:sldId id="257" r:id="rId7"/>
    <p:sldId id="258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6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F68324-DCB8-47D7-8640-C6AF2E6D2052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E2C88-5443-4EFA-82D7-D8CB7514BE2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BE2C88-5443-4EFA-82D7-D8CB7514BE27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602216" cy="5256584"/>
          </a:xfrm>
        </p:spPr>
        <p:txBody>
          <a:bodyPr>
            <a:normAutofit/>
          </a:bodyPr>
          <a:lstStyle/>
          <a:p>
            <a:r>
              <a:rPr lang="be-BY" sz="4000" dirty="0" smtClean="0"/>
              <a:t>тиҙәйткес</a:t>
            </a:r>
            <a:endParaRPr lang="ru-RU" sz="4000" dirty="0" smtClean="0"/>
          </a:p>
          <a:p>
            <a:pPr algn="ctr"/>
            <a:endParaRPr lang="be-BY" sz="4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be-BY" sz="44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be-BY" sz="4400" dirty="0" smtClean="0">
                <a:latin typeface="Arial" pitchFamily="34" charset="0"/>
                <a:cs typeface="Arial" pitchFamily="34" charset="0"/>
              </a:rPr>
              <a:t>Биш”ле билдә, “биш”ле билдә,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be-BY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be-BY" sz="4400" dirty="0" smtClean="0">
                <a:latin typeface="Arial" pitchFamily="34" charset="0"/>
                <a:cs typeface="Arial" pitchFamily="34" charset="0"/>
              </a:rPr>
              <a:t>“Биш”ле билдә бик шәп шул!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be-BY" sz="4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be-BY" sz="4400" dirty="0" smtClean="0">
                <a:latin typeface="Arial" pitchFamily="34" charset="0"/>
                <a:cs typeface="Arial" pitchFamily="34" charset="0"/>
              </a:rPr>
              <a:t>“</a:t>
            </a:r>
            <a:r>
              <a:rPr lang="be-BY" sz="4400" dirty="0" smtClean="0">
                <a:latin typeface="Arial" pitchFamily="34" charset="0"/>
                <a:cs typeface="Arial" pitchFamily="34" charset="0"/>
              </a:rPr>
              <a:t>Биш”кә уҡып, гел тырышып</a:t>
            </a:r>
            <a:r>
              <a:rPr lang="be-BY" sz="4400" dirty="0" smtClean="0">
                <a:latin typeface="Arial" pitchFamily="34" charset="0"/>
                <a:cs typeface="Arial" pitchFamily="34" charset="0"/>
              </a:rPr>
              <a:t>,   </a:t>
            </a:r>
            <a:r>
              <a:rPr lang="be-BY" sz="4400" dirty="0" smtClean="0">
                <a:latin typeface="Arial" pitchFamily="34" charset="0"/>
                <a:cs typeface="Arial" pitchFamily="34" charset="0"/>
              </a:rPr>
              <a:t>“Биш”ле генә алам шул.</a:t>
            </a:r>
            <a:endParaRPr lang="ru-RU" sz="4400" dirty="0" smtClean="0">
              <a:latin typeface="Arial" pitchFamily="34" charset="0"/>
              <a:cs typeface="Arial" pitchFamily="34" charset="0"/>
            </a:endParaRPr>
          </a:p>
          <a:p>
            <a:endParaRPr lang="ru-RU" sz="40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692696"/>
            <a:ext cx="8686800" cy="5387429"/>
          </a:xfrm>
        </p:spPr>
        <p:txBody>
          <a:bodyPr>
            <a:normAutofit/>
          </a:bodyPr>
          <a:lstStyle/>
          <a:p>
            <a:pPr>
              <a:buNone/>
            </a:pPr>
            <a:endParaRPr lang="ba-RU" sz="8800" dirty="0" smtClean="0"/>
          </a:p>
          <a:p>
            <a:pPr>
              <a:buNone/>
            </a:pPr>
            <a:r>
              <a:rPr lang="ba-RU" sz="8800" dirty="0" smtClean="0"/>
              <a:t>Кәтибә </a:t>
            </a:r>
          </a:p>
          <a:p>
            <a:pPr>
              <a:buNone/>
            </a:pPr>
            <a:r>
              <a:rPr lang="ba-RU" sz="8800" dirty="0" smtClean="0"/>
              <a:t>Кинйәбулатова</a:t>
            </a:r>
            <a:endParaRPr lang="ru-RU" sz="8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ba-RU" dirty="0" smtClean="0"/>
              <a:t>Бәлеш – пирог</a:t>
            </a:r>
          </a:p>
          <a:p>
            <a:pPr>
              <a:buNone/>
            </a:pPr>
            <a:r>
              <a:rPr lang="ba-RU" dirty="0" smtClean="0"/>
              <a:t>Балан – калина</a:t>
            </a:r>
          </a:p>
          <a:p>
            <a:pPr>
              <a:buNone/>
            </a:pPr>
            <a:r>
              <a:rPr lang="ba-RU" dirty="0" smtClean="0"/>
              <a:t>Алъяпҡыс – передник</a:t>
            </a:r>
          </a:p>
          <a:p>
            <a:pPr>
              <a:buNone/>
            </a:pPr>
            <a:r>
              <a:rPr lang="ba-RU" dirty="0" smtClean="0"/>
              <a:t>Тиреп - 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476672"/>
            <a:ext cx="3619128" cy="4104456"/>
          </a:xfrm>
        </p:spPr>
        <p:txBody>
          <a:bodyPr>
            <a:normAutofit/>
          </a:bodyPr>
          <a:lstStyle/>
          <a:p>
            <a:r>
              <a:rPr lang="ru-RU" sz="12400" dirty="0" smtClean="0"/>
              <a:t>+</a:t>
            </a:r>
            <a:r>
              <a:rPr lang="ru-RU" sz="12400" dirty="0" err="1" smtClean="0"/>
              <a:t>ш</a:t>
            </a:r>
            <a:endParaRPr lang="ru-RU" sz="1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92696"/>
            <a:ext cx="4608512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484784"/>
            <a:ext cx="86868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ba-RU" sz="6000" dirty="0" smtClean="0"/>
              <a:t> </a:t>
            </a:r>
            <a:r>
              <a:rPr lang="en-US" sz="6000" dirty="0" smtClean="0"/>
              <a:t> I.</a:t>
            </a:r>
            <a:r>
              <a:rPr lang="ba-RU" sz="6000" dirty="0" smtClean="0"/>
              <a:t>  МИН       </a:t>
            </a:r>
            <a:r>
              <a:rPr lang="en-US" sz="6000" dirty="0" smtClean="0"/>
              <a:t>I.</a:t>
            </a:r>
            <a:r>
              <a:rPr lang="ba-RU" sz="6000" dirty="0" smtClean="0"/>
              <a:t>  БЕҘ</a:t>
            </a:r>
          </a:p>
          <a:p>
            <a:pPr algn="just">
              <a:buNone/>
            </a:pPr>
            <a:r>
              <a:rPr lang="ba-RU" sz="6000" dirty="0" smtClean="0"/>
              <a:t> </a:t>
            </a:r>
            <a:r>
              <a:rPr lang="en-US" sz="6000" dirty="0" smtClean="0"/>
              <a:t>II.</a:t>
            </a:r>
            <a:r>
              <a:rPr lang="ba-RU" sz="6000" dirty="0" smtClean="0"/>
              <a:t>  ҺИН       </a:t>
            </a:r>
            <a:r>
              <a:rPr lang="en-US" sz="6000" dirty="0" smtClean="0"/>
              <a:t>II.</a:t>
            </a:r>
            <a:r>
              <a:rPr lang="ba-RU" sz="6000" dirty="0" smtClean="0"/>
              <a:t>  ҺЕҘ</a:t>
            </a:r>
          </a:p>
          <a:p>
            <a:pPr algn="just">
              <a:buNone/>
            </a:pPr>
            <a:r>
              <a:rPr lang="ba-RU" sz="6000" dirty="0" smtClean="0"/>
              <a:t> </a:t>
            </a:r>
            <a:r>
              <a:rPr lang="en-US" sz="6000" dirty="0" smtClean="0"/>
              <a:t>III. </a:t>
            </a:r>
            <a:r>
              <a:rPr lang="ba-RU" sz="6000" dirty="0" smtClean="0"/>
              <a:t>УЛ      </a:t>
            </a:r>
            <a:r>
              <a:rPr lang="en-US" sz="6000" dirty="0" smtClean="0"/>
              <a:t>    III.</a:t>
            </a:r>
            <a:r>
              <a:rPr lang="ba-RU" sz="6000" dirty="0" smtClean="0"/>
              <a:t> УЛАР</a:t>
            </a:r>
            <a:endParaRPr lang="ru-RU" sz="6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24744"/>
            <a:ext cx="8686800" cy="495538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ba-RU" sz="8000" dirty="0" smtClean="0"/>
              <a:t>ДУҪ БУЛҺАҢ, </a:t>
            </a:r>
          </a:p>
          <a:p>
            <a:pPr>
              <a:buNone/>
            </a:pPr>
            <a:r>
              <a:rPr lang="ba-RU" sz="8000" dirty="0" smtClean="0"/>
              <a:t>  ДУҪ ҠӘҘЕРЕН</a:t>
            </a:r>
          </a:p>
          <a:p>
            <a:pPr>
              <a:buNone/>
            </a:pPr>
            <a:r>
              <a:rPr lang="ba-RU" sz="8000" dirty="0" smtClean="0"/>
              <a:t>      ОНОТМА.</a:t>
            </a:r>
            <a:endParaRPr lang="ru-RU" sz="8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ba-RU" sz="6000" dirty="0" smtClean="0"/>
              <a:t>“МИНЕҢ ДУҪТЫМ НАСАР БУЛҺА...”</a:t>
            </a:r>
          </a:p>
          <a:p>
            <a:pPr>
              <a:buNone/>
            </a:pPr>
            <a:r>
              <a:rPr lang="ba-RU" sz="6000" dirty="0" smtClean="0"/>
              <a:t>                        ХИКӘЙӘ</a:t>
            </a:r>
            <a:endParaRPr lang="ru-RU" sz="6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ba-RU" sz="4400" dirty="0" smtClean="0">
                <a:latin typeface="Arial" pitchFamily="34" charset="0"/>
                <a:cs typeface="Arial" pitchFamily="34" charset="0"/>
              </a:rPr>
              <a:t>ДУҪЛЫҠ ҠӘҘЕРЕН БЕЛӘЙЕК:</a:t>
            </a:r>
          </a:p>
          <a:p>
            <a:pPr algn="ctr">
              <a:buNone/>
            </a:pPr>
            <a:r>
              <a:rPr lang="ba-RU" sz="4400" dirty="0" smtClean="0">
                <a:latin typeface="Arial" pitchFamily="34" charset="0"/>
                <a:cs typeface="Arial" pitchFamily="34" charset="0"/>
              </a:rPr>
              <a:t>ДӘҮЕРҘӘР ҮТКӘН ҺАЙЫН</a:t>
            </a:r>
          </a:p>
          <a:p>
            <a:pPr algn="ctr">
              <a:buNone/>
            </a:pPr>
            <a:r>
              <a:rPr lang="ba-RU" sz="4400" dirty="0" smtClean="0">
                <a:latin typeface="Arial" pitchFamily="34" charset="0"/>
                <a:cs typeface="Arial" pitchFamily="34" charset="0"/>
              </a:rPr>
              <a:t>ЕР ЯҘМЫШЫН УРТАҠЛАШЫР</a:t>
            </a:r>
          </a:p>
          <a:p>
            <a:pPr algn="ctr">
              <a:buNone/>
            </a:pPr>
            <a:r>
              <a:rPr lang="ba-RU" sz="4400" dirty="0" smtClean="0">
                <a:latin typeface="Arial" pitchFamily="34" charset="0"/>
                <a:cs typeface="Arial" pitchFamily="34" charset="0"/>
              </a:rPr>
              <a:t>ДУҪТАР ТАБЫУЫ ҠЫЙЫН.</a:t>
            </a:r>
          </a:p>
          <a:p>
            <a:pPr algn="ctr">
              <a:buNone/>
            </a:pPr>
            <a:r>
              <a:rPr lang="ba-RU" sz="3600" dirty="0" smtClean="0">
                <a:latin typeface="Arial" pitchFamily="34" charset="0"/>
                <a:cs typeface="Arial" pitchFamily="34" charset="0"/>
              </a:rPr>
              <a:t>                               М.ЯМАЛЕТДИНОВ.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30</TotalTime>
  <Words>102</Words>
  <Application>Microsoft Office PowerPoint</Application>
  <PresentationFormat>Экран (4:3)</PresentationFormat>
  <Paragraphs>27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Руслан</dc:creator>
  <cp:lastModifiedBy>Руслан</cp:lastModifiedBy>
  <cp:revision>5</cp:revision>
  <dcterms:created xsi:type="dcterms:W3CDTF">2013-02-04T14:01:18Z</dcterms:created>
  <dcterms:modified xsi:type="dcterms:W3CDTF">2013-02-09T18:15:13Z</dcterms:modified>
</cp:coreProperties>
</file>