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0" r:id="rId3"/>
    <p:sldId id="292" r:id="rId4"/>
    <p:sldId id="293" r:id="rId5"/>
    <p:sldId id="294" r:id="rId6"/>
    <p:sldId id="298" r:id="rId7"/>
    <p:sldId id="299" r:id="rId8"/>
    <p:sldId id="295" r:id="rId9"/>
    <p:sldId id="297" r:id="rId10"/>
    <p:sldId id="304" r:id="rId11"/>
    <p:sldId id="305" r:id="rId12"/>
    <p:sldId id="306" r:id="rId13"/>
    <p:sldId id="307" r:id="rId14"/>
    <p:sldId id="302" r:id="rId15"/>
    <p:sldId id="313" r:id="rId16"/>
    <p:sldId id="314" r:id="rId17"/>
    <p:sldId id="315" r:id="rId18"/>
    <p:sldId id="311" r:id="rId19"/>
    <p:sldId id="269" r:id="rId20"/>
    <p:sldId id="274" r:id="rId21"/>
    <p:sldId id="309" r:id="rId22"/>
    <p:sldId id="29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02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1694A-F7A4-44A5-A482-E5D27AAC3DC2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9E0EB-4A36-4DC0-A2A4-AF6B95754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328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1694A-F7A4-44A5-A482-E5D27AAC3DC2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9E0EB-4A36-4DC0-A2A4-AF6B95754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782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1694A-F7A4-44A5-A482-E5D27AAC3DC2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9E0EB-4A36-4DC0-A2A4-AF6B95754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540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1694A-F7A4-44A5-A482-E5D27AAC3DC2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9E0EB-4A36-4DC0-A2A4-AF6B95754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605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1694A-F7A4-44A5-A482-E5D27AAC3DC2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9E0EB-4A36-4DC0-A2A4-AF6B95754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801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1694A-F7A4-44A5-A482-E5D27AAC3DC2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9E0EB-4A36-4DC0-A2A4-AF6B95754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543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1694A-F7A4-44A5-A482-E5D27AAC3DC2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9E0EB-4A36-4DC0-A2A4-AF6B95754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133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1694A-F7A4-44A5-A482-E5D27AAC3DC2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9E0EB-4A36-4DC0-A2A4-AF6B95754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589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1694A-F7A4-44A5-A482-E5D27AAC3DC2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9E0EB-4A36-4DC0-A2A4-AF6B95754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27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1694A-F7A4-44A5-A482-E5D27AAC3DC2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9E0EB-4A36-4DC0-A2A4-AF6B95754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5504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1694A-F7A4-44A5-A482-E5D27AAC3DC2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9E0EB-4A36-4DC0-A2A4-AF6B95754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1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41694A-F7A4-44A5-A482-E5D27AAC3DC2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D9E0EB-4A36-4DC0-A2A4-AF6B95754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862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836712"/>
            <a:ext cx="7772400" cy="1470025"/>
          </a:xfrm>
        </p:spPr>
        <p:txBody>
          <a:bodyPr/>
          <a:lstStyle/>
          <a:p>
            <a:r>
              <a:rPr lang="ru-RU" dirty="0" smtClean="0"/>
              <a:t>Самостоятельная работа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348880"/>
            <a:ext cx="8280920" cy="1752600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Задание 4</a:t>
            </a:r>
          </a:p>
          <a:p>
            <a:endParaRPr lang="ru-RU" sz="4000" b="1" i="1" dirty="0">
              <a:solidFill>
                <a:srgbClr val="FF0000"/>
              </a:solidFill>
            </a:endParaRPr>
          </a:p>
          <a:p>
            <a:r>
              <a:rPr lang="ru-RU" sz="4000" b="1" i="1" dirty="0" smtClean="0">
                <a:solidFill>
                  <a:srgbClr val="FF0000"/>
                </a:solidFill>
              </a:rPr>
              <a:t>Орфоэпические нормы (постановка ударения)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40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ТУФЛЯ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32856"/>
            <a:ext cx="7860687" cy="3881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1812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20888"/>
            <a:ext cx="8229600" cy="1143000"/>
          </a:xfrm>
        </p:spPr>
        <p:txBody>
          <a:bodyPr/>
          <a:lstStyle/>
          <a:p>
            <a:r>
              <a:rPr lang="ru-RU" dirty="0"/>
              <a:t>КРАСИВЕЕ</a:t>
            </a:r>
          </a:p>
        </p:txBody>
      </p:sp>
    </p:spTree>
    <p:extLst>
      <p:ext uri="{BB962C8B-B14F-4D97-AF65-F5344CB8AC3E}">
        <p14:creationId xmlns:p14="http://schemas.microsoft.com/office/powerpoint/2010/main" val="51490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ТОРТЫ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988840"/>
            <a:ext cx="7344816" cy="4131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1198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060848"/>
            <a:ext cx="8229600" cy="1143000"/>
          </a:xfrm>
        </p:spPr>
        <p:txBody>
          <a:bodyPr/>
          <a:lstStyle/>
          <a:p>
            <a:r>
              <a:rPr lang="ru-RU" dirty="0"/>
              <a:t>РЕФЛЕКСИЯ</a:t>
            </a:r>
          </a:p>
        </p:txBody>
      </p:sp>
    </p:spTree>
    <p:extLst>
      <p:ext uri="{BB962C8B-B14F-4D97-AF65-F5344CB8AC3E}">
        <p14:creationId xmlns:p14="http://schemas.microsoft.com/office/powerpoint/2010/main" val="2251719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0892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 smtClean="0"/>
              <a:t>конопись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НЕ</a:t>
            </a:r>
            <a:r>
              <a:rPr lang="ru-RU" dirty="0"/>
              <a:t>ПР</a:t>
            </a:r>
            <a:r>
              <a:rPr lang="ru-RU" dirty="0">
                <a:solidFill>
                  <a:srgbClr val="FF0000"/>
                </a:solidFill>
              </a:rPr>
              <a:t>А</a:t>
            </a:r>
            <a:r>
              <a:rPr lang="ru-RU" dirty="0"/>
              <a:t>ВЫ</a:t>
            </a:r>
            <a:br>
              <a:rPr lang="ru-RU" dirty="0"/>
            </a:br>
            <a:r>
              <a:rPr lang="ru-RU" dirty="0" err="1" smtClean="0"/>
              <a:t>т</a:t>
            </a:r>
            <a:r>
              <a:rPr lang="ru-RU" dirty="0" err="1" smtClean="0">
                <a:solidFill>
                  <a:srgbClr val="FF0000"/>
                </a:solidFill>
              </a:rPr>
              <a:t>У</a:t>
            </a:r>
            <a:r>
              <a:rPr lang="ru-RU" dirty="0" err="1" smtClean="0"/>
              <a:t>фля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КРАС</a:t>
            </a:r>
            <a:r>
              <a:rPr lang="ru-RU" dirty="0" smtClean="0">
                <a:solidFill>
                  <a:srgbClr val="FF0000"/>
                </a:solidFill>
              </a:rPr>
              <a:t>И</a:t>
            </a:r>
            <a:r>
              <a:rPr lang="ru-RU" dirty="0"/>
              <a:t>ВЕЕ</a:t>
            </a:r>
            <a:br>
              <a:rPr lang="ru-RU" dirty="0"/>
            </a:br>
            <a:r>
              <a:rPr lang="ru-RU" dirty="0" smtClean="0"/>
              <a:t>Т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/>
              <a:t>РТЫ</a:t>
            </a:r>
            <a:br>
              <a:rPr lang="ru-RU" dirty="0"/>
            </a:br>
            <a:r>
              <a:rPr lang="ru-RU" dirty="0" smtClean="0"/>
              <a:t>РЕФЛ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/>
              <a:t>КСИЯ</a:t>
            </a:r>
            <a:br>
              <a:rPr lang="ru-RU" dirty="0"/>
            </a:br>
            <a:r>
              <a:rPr lang="ru-RU" dirty="0"/>
              <a:t>ФЛЮОРОГР</a:t>
            </a:r>
            <a:r>
              <a:rPr lang="ru-RU" dirty="0">
                <a:solidFill>
                  <a:srgbClr val="FF0000"/>
                </a:solidFill>
              </a:rPr>
              <a:t>А</a:t>
            </a:r>
            <a:r>
              <a:rPr lang="ru-RU" dirty="0"/>
              <a:t>ФИЯ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415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ДОГОВОР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400175"/>
            <a:ext cx="6720408" cy="4473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372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ИЗБАЛОВАННЫЙ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660152"/>
            <a:ext cx="6480720" cy="4323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9353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ТАНЦОВЩИЦА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873" y="1628800"/>
            <a:ext cx="6689775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9560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628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/>
              <a:t>РМЕН</a:t>
            </a:r>
            <a:br>
              <a:rPr lang="ru-RU" dirty="0"/>
            </a:br>
            <a:r>
              <a:rPr lang="ru-RU" dirty="0" smtClean="0"/>
              <a:t>Б</a:t>
            </a:r>
            <a:r>
              <a:rPr lang="ru-RU" dirty="0" smtClean="0">
                <a:solidFill>
                  <a:srgbClr val="FF0000"/>
                </a:solidFill>
              </a:rPr>
              <a:t>У</a:t>
            </a:r>
            <a:r>
              <a:rPr lang="ru-RU" dirty="0" smtClean="0"/>
              <a:t>НГ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/>
              <a:t>ЛО</a:t>
            </a:r>
            <a:br>
              <a:rPr lang="ru-RU" dirty="0"/>
            </a:br>
            <a:r>
              <a:rPr lang="ru-RU" dirty="0" smtClean="0"/>
              <a:t>ДОГОВ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/>
              <a:t>Р</a:t>
            </a:r>
            <a:br>
              <a:rPr lang="ru-RU" dirty="0"/>
            </a:br>
            <a:r>
              <a:rPr lang="ru-RU" dirty="0" smtClean="0"/>
              <a:t>ИЗБАЛ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/>
              <a:t>ВАННЫЙ</a:t>
            </a:r>
            <a:br>
              <a:rPr lang="ru-RU" dirty="0"/>
            </a:br>
            <a:r>
              <a:rPr lang="ru-RU" dirty="0"/>
              <a:t>ТАНЦ</a:t>
            </a:r>
            <a:r>
              <a:rPr lang="ru-RU" dirty="0">
                <a:solidFill>
                  <a:srgbClr val="FF0000"/>
                </a:solidFill>
              </a:rPr>
              <a:t>О</a:t>
            </a:r>
            <a:r>
              <a:rPr lang="ru-RU" dirty="0"/>
              <a:t>ВЩИЦА</a:t>
            </a:r>
          </a:p>
        </p:txBody>
      </p:sp>
    </p:spTree>
    <p:extLst>
      <p:ext uri="{BB962C8B-B14F-4D97-AF65-F5344CB8AC3E}">
        <p14:creationId xmlns:p14="http://schemas.microsoft.com/office/powerpoint/2010/main" val="3603191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4632" cy="115212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Записать слова и поставить ударение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844824"/>
            <a:ext cx="6400800" cy="1752600"/>
          </a:xfrm>
        </p:spPr>
        <p:txBody>
          <a:bodyPr>
            <a:noAutofit/>
          </a:bodyPr>
          <a:lstStyle/>
          <a:p>
            <a:pPr algn="l"/>
            <a:r>
              <a:rPr lang="ru-RU" sz="4400" b="1" dirty="0" smtClean="0">
                <a:solidFill>
                  <a:srgbClr val="C00000"/>
                </a:solidFill>
              </a:rPr>
              <a:t>Аэропорты, банты, бороду, бухгалтеров, вероисповедание, диспансер </a:t>
            </a:r>
            <a:endParaRPr lang="ru-RU" sz="4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282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5218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Пломбировать</a:t>
            </a:r>
            <a:br>
              <a:rPr lang="ru-RU" dirty="0"/>
            </a:b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916832"/>
            <a:ext cx="6602837" cy="3528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1572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2768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краны</a:t>
            </a:r>
            <a:r>
              <a:rPr lang="ru-RU" dirty="0"/>
              <a:t>, </a:t>
            </a:r>
            <a:r>
              <a:rPr lang="ru-RU" dirty="0" smtClean="0"/>
              <a:t>нефтепровод</a:t>
            </a:r>
            <a:r>
              <a:rPr lang="ru-RU" dirty="0"/>
              <a:t>, средства, тортов, шарфы, </a:t>
            </a:r>
            <a:r>
              <a:rPr lang="ru-RU" dirty="0" smtClean="0"/>
              <a:t>оптовый</a:t>
            </a:r>
            <a:br>
              <a:rPr lang="ru-RU" dirty="0" smtClean="0"/>
            </a:br>
            <a:r>
              <a:rPr lang="ru-RU" dirty="0" smtClean="0"/>
              <a:t>сливовый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 </a:t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0274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ответы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774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429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Аэроп</a:t>
            </a:r>
            <a:r>
              <a:rPr lang="ru-RU" dirty="0">
                <a:solidFill>
                  <a:srgbClr val="FF0000"/>
                </a:solidFill>
              </a:rPr>
              <a:t>о</a:t>
            </a:r>
            <a:r>
              <a:rPr lang="ru-RU" dirty="0"/>
              <a:t>рты, б</a:t>
            </a:r>
            <a:r>
              <a:rPr lang="ru-RU" dirty="0">
                <a:solidFill>
                  <a:srgbClr val="FF0000"/>
                </a:solidFill>
              </a:rPr>
              <a:t>а</a:t>
            </a:r>
            <a:r>
              <a:rPr lang="ru-RU" dirty="0"/>
              <a:t>нты, б</a:t>
            </a:r>
            <a:r>
              <a:rPr lang="ru-RU" dirty="0">
                <a:solidFill>
                  <a:srgbClr val="FF0000"/>
                </a:solidFill>
              </a:rPr>
              <a:t>о</a:t>
            </a:r>
            <a:r>
              <a:rPr lang="ru-RU" dirty="0"/>
              <a:t>роду, бухг</a:t>
            </a:r>
            <a:r>
              <a:rPr lang="ru-RU" dirty="0">
                <a:solidFill>
                  <a:srgbClr val="FF0000"/>
                </a:solidFill>
              </a:rPr>
              <a:t>а</a:t>
            </a:r>
            <a:r>
              <a:rPr lang="ru-RU" dirty="0"/>
              <a:t>лтеров, вероиспов</a:t>
            </a:r>
            <a:r>
              <a:rPr lang="ru-RU" dirty="0">
                <a:solidFill>
                  <a:srgbClr val="FF0000"/>
                </a:solidFill>
              </a:rPr>
              <a:t>е</a:t>
            </a:r>
            <a:r>
              <a:rPr lang="ru-RU" dirty="0"/>
              <a:t>дание, </a:t>
            </a:r>
            <a:r>
              <a:rPr lang="ru-RU" dirty="0" smtClean="0"/>
              <a:t>диспанс</a:t>
            </a:r>
            <a:r>
              <a:rPr lang="ru-RU" dirty="0" smtClean="0">
                <a:solidFill>
                  <a:srgbClr val="FF0000"/>
                </a:solidFill>
              </a:rPr>
              <a:t>е</a:t>
            </a:r>
            <a:r>
              <a:rPr lang="ru-RU" dirty="0" smtClean="0"/>
              <a:t>р  кр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ны</a:t>
            </a:r>
            <a:r>
              <a:rPr lang="ru-RU" dirty="0"/>
              <a:t>, нефтепров</a:t>
            </a:r>
            <a:r>
              <a:rPr lang="ru-RU" dirty="0">
                <a:solidFill>
                  <a:srgbClr val="FF0000"/>
                </a:solidFill>
              </a:rPr>
              <a:t>о</a:t>
            </a:r>
            <a:r>
              <a:rPr lang="ru-RU" dirty="0"/>
              <a:t>д, ср</a:t>
            </a:r>
            <a:r>
              <a:rPr lang="ru-RU" dirty="0">
                <a:solidFill>
                  <a:srgbClr val="FF0000"/>
                </a:solidFill>
              </a:rPr>
              <a:t>е</a:t>
            </a:r>
            <a:r>
              <a:rPr lang="ru-RU" dirty="0"/>
              <a:t>дства, т</a:t>
            </a:r>
            <a:r>
              <a:rPr lang="ru-RU" dirty="0">
                <a:solidFill>
                  <a:srgbClr val="FF0000"/>
                </a:solidFill>
              </a:rPr>
              <a:t>о</a:t>
            </a:r>
            <a:r>
              <a:rPr lang="ru-RU" dirty="0"/>
              <a:t>ртов, ш</a:t>
            </a:r>
            <a:r>
              <a:rPr lang="ru-RU" dirty="0">
                <a:solidFill>
                  <a:srgbClr val="FF0000"/>
                </a:solidFill>
              </a:rPr>
              <a:t>а</a:t>
            </a:r>
            <a:r>
              <a:rPr lang="ru-RU" dirty="0"/>
              <a:t>рфы, </a:t>
            </a:r>
            <a:r>
              <a:rPr lang="ru-RU" dirty="0" smtClean="0"/>
              <a:t>опт</a:t>
            </a: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/>
              <a:t>вый</a:t>
            </a:r>
            <a:br>
              <a:rPr lang="ru-RU" dirty="0"/>
            </a:br>
            <a:r>
              <a:rPr lang="ru-RU" dirty="0" err="1"/>
              <a:t>слив</a:t>
            </a:r>
            <a:r>
              <a:rPr lang="ru-RU" dirty="0" err="1">
                <a:solidFill>
                  <a:srgbClr val="FF0000"/>
                </a:solidFill>
              </a:rPr>
              <a:t>О</a:t>
            </a:r>
            <a:r>
              <a:rPr lang="ru-RU" dirty="0" err="1"/>
              <a:t>вый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8531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19168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ХОДАТАЙСТВО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/>
              <a:t>ДЕНЬГАМИ </a:t>
            </a:r>
          </a:p>
        </p:txBody>
      </p:sp>
    </p:spTree>
    <p:extLst>
      <p:ext uri="{BB962C8B-B14F-4D97-AF65-F5344CB8AC3E}">
        <p14:creationId xmlns:p14="http://schemas.microsoft.com/office/powerpoint/2010/main" val="2540545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36912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/>
              <a:t>Зуб болит? Не горевать!</a:t>
            </a:r>
            <a:br>
              <a:rPr lang="ru-RU" dirty="0"/>
            </a:br>
            <a:r>
              <a:rPr lang="ru-RU" dirty="0"/>
              <a:t>Пойдём его </a:t>
            </a:r>
            <a:r>
              <a:rPr lang="ru-RU" dirty="0" err="1"/>
              <a:t>пломбиров</a:t>
            </a:r>
            <a:r>
              <a:rPr lang="ru-RU" dirty="0" err="1">
                <a:solidFill>
                  <a:srgbClr val="FF0000"/>
                </a:solidFill>
              </a:rPr>
              <a:t>А</a:t>
            </a:r>
            <a:r>
              <a:rPr lang="ru-RU" dirty="0" err="1"/>
              <a:t>ть</a:t>
            </a:r>
            <a:r>
              <a:rPr lang="ru-RU" dirty="0"/>
              <a:t>!</a:t>
            </a:r>
            <a:br>
              <a:rPr lang="ru-RU" dirty="0"/>
            </a:br>
            <a:r>
              <a:rPr lang="ru-RU" dirty="0" smtClean="0"/>
              <a:t>ХО</a:t>
            </a:r>
            <a:r>
              <a:rPr lang="ru-RU" dirty="0" smtClean="0">
                <a:solidFill>
                  <a:srgbClr val="FF0000"/>
                </a:solidFill>
              </a:rPr>
              <a:t>ДА</a:t>
            </a:r>
            <a:r>
              <a:rPr lang="ru-RU" dirty="0"/>
              <a:t>ТАЙСТВО</a:t>
            </a:r>
            <a:br>
              <a:rPr lang="ru-RU" dirty="0"/>
            </a:br>
            <a:r>
              <a:rPr lang="ru-RU" dirty="0" smtClean="0"/>
              <a:t>ДЕНЬГ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МИ    </a:t>
            </a:r>
            <a:br>
              <a:rPr lang="ru-RU" dirty="0" smtClean="0"/>
            </a:br>
            <a:r>
              <a:rPr lang="ru-RU" dirty="0" err="1" smtClean="0"/>
              <a:t>дЕньги</a:t>
            </a:r>
            <a:r>
              <a:rPr lang="ru-RU" dirty="0" smtClean="0"/>
              <a:t> </a:t>
            </a:r>
            <a:r>
              <a:rPr lang="ru-RU" dirty="0"/>
              <a:t>– </a:t>
            </a:r>
            <a:r>
              <a:rPr lang="ru-RU" dirty="0" err="1"/>
              <a:t>деньг</a:t>
            </a:r>
            <a:r>
              <a:rPr lang="ru-RU" dirty="0" err="1">
                <a:solidFill>
                  <a:srgbClr val="FF0000"/>
                </a:solidFill>
              </a:rPr>
              <a:t>А</a:t>
            </a:r>
            <a:r>
              <a:rPr lang="ru-RU" dirty="0" err="1"/>
              <a:t>ми</a:t>
            </a:r>
            <a:r>
              <a:rPr lang="ru-RU" dirty="0"/>
              <a:t>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Однако</a:t>
            </a:r>
            <a:r>
              <a:rPr lang="ru-RU" dirty="0"/>
              <a:t>, второй вариант с ударением на первый слог также уместен, но считается устаревшей формой.</a:t>
            </a:r>
          </a:p>
        </p:txBody>
      </p:sp>
    </p:spTree>
    <p:extLst>
      <p:ext uri="{BB962C8B-B14F-4D97-AF65-F5344CB8AC3E}">
        <p14:creationId xmlns:p14="http://schemas.microsoft.com/office/powerpoint/2010/main" val="3673803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20688"/>
            <a:ext cx="8301608" cy="2439144"/>
          </a:xfrm>
        </p:spPr>
        <p:txBody>
          <a:bodyPr>
            <a:normAutofit/>
          </a:bodyPr>
          <a:lstStyle/>
          <a:p>
            <a:r>
              <a:rPr lang="ru-RU" dirty="0"/>
              <a:t>ПРИНУДИТЬ</a:t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6145" y="2276872"/>
            <a:ext cx="6780432" cy="4280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3882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ОТРОЧЕСТВО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374" y="1412776"/>
            <a:ext cx="8280920" cy="4645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5619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КРОВОТОЧАЩИЙ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/>
              <a:t>ЛАТТЕ</a:t>
            </a:r>
          </a:p>
        </p:txBody>
      </p:sp>
    </p:spTree>
    <p:extLst>
      <p:ext uri="{BB962C8B-B14F-4D97-AF65-F5344CB8AC3E}">
        <p14:creationId xmlns:p14="http://schemas.microsoft.com/office/powerpoint/2010/main" val="215070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34888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/>
              <a:t>Свет солнечный её разбудит,</a:t>
            </a:r>
            <a:br>
              <a:rPr lang="ru-RU" dirty="0"/>
            </a:br>
            <a:r>
              <a:rPr lang="ru-RU" dirty="0"/>
              <a:t>Гулять на улице </a:t>
            </a:r>
            <a:r>
              <a:rPr lang="ru-RU" dirty="0" err="1"/>
              <a:t>прин</a:t>
            </a:r>
            <a:r>
              <a:rPr lang="ru-RU" dirty="0" err="1">
                <a:solidFill>
                  <a:srgbClr val="FF0000"/>
                </a:solidFill>
              </a:rPr>
              <a:t>У</a:t>
            </a:r>
            <a:r>
              <a:rPr lang="ru-RU" dirty="0" err="1"/>
              <a:t>дит</a:t>
            </a:r>
            <a:r>
              <a:rPr lang="ru-RU" dirty="0"/>
              <a:t>.</a:t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О</a:t>
            </a:r>
            <a:r>
              <a:rPr lang="ru-RU" dirty="0" smtClean="0"/>
              <a:t>ТРОЧЕСТВО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КРОВОТОЧ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ЩИЙ  </a:t>
            </a:r>
            <a:br>
              <a:rPr lang="ru-RU" dirty="0" smtClean="0"/>
            </a:br>
            <a:r>
              <a:rPr lang="ru-RU" dirty="0" smtClean="0"/>
              <a:t>Л</a:t>
            </a:r>
            <a:r>
              <a:rPr lang="ru-RU" dirty="0" smtClean="0">
                <a:solidFill>
                  <a:srgbClr val="FF0000"/>
                </a:solidFill>
              </a:rPr>
              <a:t>А</a:t>
            </a:r>
            <a:r>
              <a:rPr lang="ru-RU" dirty="0" smtClean="0"/>
              <a:t>ТТЕ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9108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ИКОНОПИСЬ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98851"/>
            <a:ext cx="7899064" cy="44555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1400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</TotalTime>
  <Words>86</Words>
  <Application>Microsoft Office PowerPoint</Application>
  <PresentationFormat>Экран (4:3)</PresentationFormat>
  <Paragraphs>26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Самостоятельная работа</vt:lpstr>
      <vt:lpstr>Пломбировать </vt:lpstr>
      <vt:lpstr>ХОДАТАЙСТВО ДЕНЬГАМИ </vt:lpstr>
      <vt:lpstr>Зуб болит? Не горевать! Пойдём его пломбировАть! ХОДАТАЙСТВО ДЕНЬГАМИ     дЕньги – деньгАми.  Однако, второй вариант с ударением на первый слог также уместен, но считается устаревшей формой.</vt:lpstr>
      <vt:lpstr>ПРИНУДИТЬ  </vt:lpstr>
      <vt:lpstr>ОТРОЧЕСТВО</vt:lpstr>
      <vt:lpstr>КРОВОТОЧАЩИЙ ЛАТТЕ</vt:lpstr>
      <vt:lpstr>Свет солнечный её разбудит, Гулять на улице принУдит.  ОТРОЧЕСТВО КРОВОТОЧАЩИЙ   ЛАТТЕ </vt:lpstr>
      <vt:lpstr>ИКОНОПИСЬ</vt:lpstr>
      <vt:lpstr>ТУФЛЯ</vt:lpstr>
      <vt:lpstr>КРАСИВЕЕ</vt:lpstr>
      <vt:lpstr>ТОРТЫ</vt:lpstr>
      <vt:lpstr>РЕФЛЕКСИЯ</vt:lpstr>
      <vt:lpstr>Иконопись НЕПРАВЫ тУфля КРАСИВЕЕ ТОРТЫ РЕФЛЕКСИЯ ФЛЮОРОГРАФИЯ  </vt:lpstr>
      <vt:lpstr>ДОГОВОР</vt:lpstr>
      <vt:lpstr>ИЗБАЛОВАННЫЙ</vt:lpstr>
      <vt:lpstr>ТАНЦОВЩИЦА</vt:lpstr>
      <vt:lpstr>БАРМЕН БУНГАЛО ДОГОВОР ИЗБАЛОВАННЫЙ ТАНЦОВЩИЦА</vt:lpstr>
      <vt:lpstr>Записать слова и поставить ударение</vt:lpstr>
      <vt:lpstr>краны, нефтепровод, средства, тортов, шарфы, оптовый сливовый    </vt:lpstr>
      <vt:lpstr>ответы</vt:lpstr>
      <vt:lpstr>Аэропорты, банты, бороду, бухгалтеров, вероисповедание, диспансер  краны, нефтепровод, средства, тортов, шарфы, оптовый сливОвый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класс подготовка к ЕГЭ</dc:title>
  <dc:creator>User</dc:creator>
  <cp:lastModifiedBy>User</cp:lastModifiedBy>
  <cp:revision>30</cp:revision>
  <dcterms:created xsi:type="dcterms:W3CDTF">2016-09-07T11:31:58Z</dcterms:created>
  <dcterms:modified xsi:type="dcterms:W3CDTF">2020-01-10T12:27:29Z</dcterms:modified>
</cp:coreProperties>
</file>