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2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259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7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311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26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247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071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06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881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001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693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620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48A079-60A0-499C-B8DD-BBF497401A19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7A17B-7ECC-459D-B3EF-2237E9E1A6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392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Паронимы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264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Страница </a:t>
            </a:r>
            <a:r>
              <a:rPr lang="ru-RU" sz="3600" dirty="0" smtClean="0"/>
              <a:t>108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ru-RU" sz="3600" dirty="0" smtClean="0"/>
              <a:t>учебника</a:t>
            </a:r>
            <a:r>
              <a:rPr lang="en-US" sz="3600" dirty="0" smtClean="0"/>
              <a:t> </a:t>
            </a:r>
            <a:r>
              <a:rPr lang="ru-RU" sz="3600" dirty="0" err="1" smtClean="0"/>
              <a:t>Хлебинской</a:t>
            </a:r>
            <a:r>
              <a:rPr lang="ru-RU" sz="3600" dirty="0" smtClean="0"/>
              <a:t> Г.В. </a:t>
            </a:r>
            <a:r>
              <a:rPr lang="ru-RU" sz="3600" smtClean="0"/>
              <a:t>10 класс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09527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Паронимы могут образовывать:</a:t>
            </a:r>
            <a:br>
              <a:rPr lang="ru-RU" dirty="0" smtClean="0"/>
            </a:br>
            <a:r>
              <a:rPr lang="ru-RU" dirty="0" smtClean="0"/>
              <a:t>пары (2 слова);</a:t>
            </a:r>
            <a:br>
              <a:rPr lang="ru-RU" dirty="0" smtClean="0"/>
            </a:br>
            <a:r>
              <a:rPr lang="ru-RU" dirty="0" smtClean="0"/>
              <a:t>ряды (от 3 до 7 слов).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1873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Задача выпускника, желающего хорошо сдать ЕГЭ– знать все паронимы (список пар и строк из </a:t>
            </a:r>
            <a:r>
              <a:rPr lang="ru-RU" dirty="0" err="1" smtClean="0"/>
              <a:t>КИМов</a:t>
            </a:r>
            <a:r>
              <a:rPr lang="ru-RU" dirty="0" smtClean="0"/>
              <a:t>, их значение и особенности применения).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6219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524636"/>
              </p:ext>
            </p:extLst>
          </p:nvPr>
        </p:nvGraphicFramePr>
        <p:xfrm>
          <a:off x="251519" y="188643"/>
          <a:ext cx="8496945" cy="6480719"/>
        </p:xfrm>
        <a:graphic>
          <a:graphicData uri="http://schemas.openxmlformats.org/drawingml/2006/table">
            <a:tbl>
              <a:tblPr/>
              <a:tblGrid>
                <a:gridCol w="1584177"/>
                <a:gridCol w="4128459"/>
                <a:gridCol w="2784309"/>
              </a:tblGrid>
              <a:tr h="600201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>
                          <a:solidFill>
                            <a:srgbClr val="555555"/>
                          </a:solidFill>
                          <a:effectLst/>
                        </a:rPr>
                        <a:t>Группа</a:t>
                      </a:r>
                    </a:p>
                  </a:txBody>
                  <a:tcPr marL="43905" marR="43905" marT="25088" marB="25088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>
                          <a:solidFill>
                            <a:srgbClr val="555555"/>
                          </a:solidFill>
                          <a:effectLst/>
                        </a:rPr>
                        <a:t>Пример</a:t>
                      </a:r>
                    </a:p>
                  </a:txBody>
                  <a:tcPr marL="43905" marR="43905" marT="25088" marB="25088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0319" marR="90319" marT="45159" marB="45159">
                    <a:lnL>
                      <a:noFill/>
                    </a:lnL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971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>
                          <a:solidFill>
                            <a:srgbClr val="555555"/>
                          </a:solidFill>
                          <a:effectLst/>
                        </a:rPr>
                        <a:t>1</a:t>
                      </a:r>
                    </a:p>
                  </a:txBody>
                  <a:tcPr marL="43905" marR="43905" marT="25088" marB="25088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b="1" dirty="0">
                          <a:solidFill>
                            <a:srgbClr val="555555"/>
                          </a:solidFill>
                          <a:effectLst/>
                        </a:rPr>
                        <a:t>Слова, отличающиеся тонким смысловым оттенком и обладающие разной лексической сочетаемостью.</a:t>
                      </a:r>
                    </a:p>
                  </a:txBody>
                  <a:tcPr marL="43905" marR="43905" marT="25088" marB="25088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</a:rPr>
                        <a:t>этический – этичный</a:t>
                      </a:r>
                    </a:p>
                  </a:txBody>
                  <a:tcPr marL="43905" marR="43905" marT="25088" marB="25088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1600804">
                <a:tc>
                  <a:txBody>
                    <a:bodyPr/>
                    <a:lstStyle/>
                    <a:p>
                      <a:pPr algn="ctr" fontAlgn="t"/>
                      <a:r>
                        <a:rPr lang="ru-RU" sz="1800">
                          <a:solidFill>
                            <a:srgbClr val="555555"/>
                          </a:solidFill>
                          <a:effectLst/>
                        </a:rPr>
                        <a:t>2</a:t>
                      </a:r>
                    </a:p>
                  </a:txBody>
                  <a:tcPr marL="43905" marR="43905" marT="25088" marB="25088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b="1" dirty="0">
                          <a:solidFill>
                            <a:srgbClr val="555555"/>
                          </a:solidFill>
                          <a:effectLst/>
                        </a:rPr>
                        <a:t>Слова, совершенно разные по смыслу.</a:t>
                      </a:r>
                    </a:p>
                  </a:txBody>
                  <a:tcPr marL="43905" marR="43905" marT="25088" marB="25088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2800" b="1" dirty="0">
                          <a:solidFill>
                            <a:srgbClr val="FF0000"/>
                          </a:solidFill>
                          <a:effectLst/>
                        </a:rPr>
                        <a:t>диктант – диктат</a:t>
                      </a:r>
                    </a:p>
                  </a:txBody>
                  <a:tcPr marL="43905" marR="43905" marT="25088" marB="25088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DFD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19352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0892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Первое, что стоит сделать в процессе подготовки к ЕГЭ 2019 года – это изучить словарь паронимов. </a:t>
            </a:r>
            <a:br>
              <a:rPr lang="ru-RU" sz="3600" dirty="0" smtClean="0"/>
            </a:br>
            <a:r>
              <a:rPr lang="ru-RU" sz="3600" dirty="0" smtClean="0"/>
              <a:t>в </a:t>
            </a:r>
            <a:r>
              <a:rPr lang="ru-RU" sz="3600" dirty="0" err="1" smtClean="0"/>
              <a:t>КИМах</a:t>
            </a:r>
            <a:r>
              <a:rPr lang="ru-RU" sz="3600" dirty="0" smtClean="0"/>
              <a:t> ЕГЭ 2019 года встретятся далеко не все паронимы, существующие в русском языке, а лишь короткий список из 124 пар и рядов. При этом в составленном лингвистами России полном словаре присутствуют 1100 пар и рядов, в каждом из которых 2-7 слов.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901375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Как запомнить паронимы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dirty="0" smtClean="0"/>
              <a:t>Многие паронимические пары и их смысловые различия хорошо знакомы каждому. Проработать эти паронимы можно, открыв соответствующий словарь с объяснениями, но в целях экономии времени при подготовке к ЕГЭ 2019 учителя рекомендуют пользоваться краткими справочниками.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96674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Предлагаем вам скачать один из таких готовых словариков, который поможет быстро запомнить все 124 пары, необходимые для выполнения задания №5 из билетов Единого Государственного Экзамена.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542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99695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solidFill>
                  <a:srgbClr val="FF0000"/>
                </a:solidFill>
              </a:rPr>
              <a:t>Словарь паронимов от ФИПИ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/>
              <a:t>Абонемент</a:t>
            </a:r>
            <a:r>
              <a:rPr lang="ru-RU" sz="3200" dirty="0" smtClean="0"/>
              <a:t> – право пользования чем-либо (или документ, предоставляющий это право) на определённый срок: абонемент в бассейн.</a:t>
            </a:r>
            <a:br>
              <a:rPr lang="ru-RU" sz="3200" dirty="0" smtClean="0"/>
            </a:br>
            <a:r>
              <a:rPr lang="ru-RU" sz="3200" b="1" dirty="0" smtClean="0"/>
              <a:t>Абонент</a:t>
            </a:r>
            <a:r>
              <a:rPr lang="ru-RU" sz="3200" dirty="0" smtClean="0"/>
              <a:t> – лицо или учреждение, имеющее абонемент: абонент телефонной сети.</a:t>
            </a:r>
            <a:br>
              <a:rPr lang="ru-RU" sz="3200" dirty="0" smtClean="0"/>
            </a:br>
            <a:r>
              <a:rPr lang="ru-RU" sz="3200" b="1" dirty="0" smtClean="0"/>
              <a:t>Адресат</a:t>
            </a:r>
            <a:r>
              <a:rPr lang="ru-RU" sz="3200" dirty="0" smtClean="0"/>
              <a:t> – лицо или организация, кому адресовано почтовое отправление (получатель).</a:t>
            </a:r>
            <a:br>
              <a:rPr lang="ru-RU" sz="3200" dirty="0" smtClean="0"/>
            </a:br>
            <a:r>
              <a:rPr lang="ru-RU" sz="3200" b="1" dirty="0" smtClean="0"/>
              <a:t>Адресант</a:t>
            </a:r>
            <a:r>
              <a:rPr lang="ru-RU" sz="3200" dirty="0" smtClean="0"/>
              <a:t> – лицо или организация, посылающие почтовое отправление (отправитель).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85260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117</Words>
  <Application>Microsoft Office PowerPoint</Application>
  <PresentationFormat>Экран (4:3)</PresentationFormat>
  <Paragraphs>17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Задание 5</vt:lpstr>
      <vt:lpstr>Страница 108 учебника Хлебинской Г.В. 10 класс</vt:lpstr>
      <vt:lpstr>Паронимы могут образовывать: пары (2 слова); ряды (от 3 до 7 слов).</vt:lpstr>
      <vt:lpstr>Задача выпускника, желающего хорошо сдать ЕГЭ– знать все паронимы (список пар и строк из КИМов, их значение и особенности применения).</vt:lpstr>
      <vt:lpstr>Презентация PowerPoint</vt:lpstr>
      <vt:lpstr>Первое, что стоит сделать в процессе подготовки к ЕГЭ 2019 года – это изучить словарь паронимов.  в КИМах ЕГЭ 2019 года встретятся далеко не все паронимы, существующие в русском языке, а лишь короткий список из 124 пар и рядов. При этом в составленном лингвистами России полном словаре присутствуют 1100 пар и рядов, в каждом из которых 2-7 слов. </vt:lpstr>
      <vt:lpstr>Как запомнить паронимы Многие паронимические пары и их смысловые различия хорошо знакомы каждому. Проработать эти паронимы можно, открыв соответствующий словарь с объяснениями, но в целях экономии времени при подготовке к ЕГЭ 2019 учителя рекомендуют пользоваться краткими справочниками.</vt:lpstr>
      <vt:lpstr>Предлагаем вам скачать один из таких готовых словариков, который поможет быстро запомнить все 124 пары, необходимые для выполнения задания №5 из билетов Единого Государственного Экзамена.</vt:lpstr>
      <vt:lpstr>Словарь паронимов от ФИПИ Абонемент – право пользования чем-либо (или документ, предоставляющий это право) на определённый срок: абонемент в бассейн. Абонент – лицо или учреждение, имеющее абонемент: абонент телефонной сети. Адресат – лицо или организация, кому адресовано почтовое отправление (получатель). Адресант – лицо или организация, посылающие почтовое отправление (отправитель).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5</dc:title>
  <dc:creator>User</dc:creator>
  <cp:lastModifiedBy>User</cp:lastModifiedBy>
  <cp:revision>3</cp:revision>
  <dcterms:created xsi:type="dcterms:W3CDTF">2019-01-13T07:15:48Z</dcterms:created>
  <dcterms:modified xsi:type="dcterms:W3CDTF">2020-01-10T12:29:37Z</dcterms:modified>
</cp:coreProperties>
</file>