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56" r:id="rId2"/>
    <p:sldId id="261" r:id="rId3"/>
    <p:sldId id="260" r:id="rId4"/>
    <p:sldId id="268" r:id="rId5"/>
    <p:sldId id="266" r:id="rId6"/>
    <p:sldId id="259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Средний стиль 2 -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3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9F7E9CD-1321-4BD9-89B8-66C2C1B50142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FC8D072-6B3F-44C4-B8B8-DFEAA51BF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572880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8D072-6B3F-44C4-B8B8-DFEAA51BFD18}" type="slidenum">
              <a:rPr lang="ru-RU" smtClean="0"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50859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8D072-6B3F-44C4-B8B8-DFEAA51BFD18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4170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8D072-6B3F-44C4-B8B8-DFEAA51BFD18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417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8D072-6B3F-44C4-B8B8-DFEAA51BFD18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759417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FC8D072-6B3F-44C4-B8B8-DFEAA51BFD18}" type="slidenum">
              <a:rPr lang="ru-RU" smtClean="0"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15085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10.01.2020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88024" y="5301208"/>
            <a:ext cx="4230216" cy="164352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400" b="1" dirty="0">
                <a:solidFill>
                  <a:srgbClr val="002060"/>
                </a:solidFill>
                <a:latin typeface="Georgia" panose="02040502050405020303" pitchFamily="18" charset="0"/>
              </a:rPr>
              <a:t>Выполнила   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ученица 5 Б класса </a:t>
            </a:r>
            <a:b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</a:br>
            <a:r>
              <a:rPr lang="ru-RU" sz="2000" b="1" dirty="0">
                <a:solidFill>
                  <a:srgbClr val="002060"/>
                </a:solidFill>
                <a:latin typeface="Georgia" panose="02040502050405020303" pitchFamily="18" charset="0"/>
              </a:rPr>
              <a:t>МБОУ гимназия № 1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2060"/>
                </a:solidFill>
                <a:latin typeface="Georgia" panose="02040502050405020303" pitchFamily="18" charset="0"/>
              </a:rPr>
              <a:t> </a:t>
            </a:r>
            <a:r>
              <a:rPr lang="ru-RU" sz="2800" b="1" dirty="0" err="1">
                <a:solidFill>
                  <a:srgbClr val="C00000"/>
                </a:solidFill>
                <a:latin typeface="Georgia" panose="02040502050405020303" pitchFamily="18" charset="0"/>
              </a:rPr>
              <a:t>Худолей</a:t>
            </a:r>
            <a:r>
              <a:rPr lang="ru-RU" sz="2800" b="1" dirty="0">
                <a:solidFill>
                  <a:srgbClr val="C00000"/>
                </a:solidFill>
                <a:latin typeface="Georgia" panose="02040502050405020303" pitchFamily="18" charset="0"/>
              </a:rPr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Елизавета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defRPr/>
            </a:pPr>
            <a:r>
              <a:rPr lang="ru-RU" sz="2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Проверила </a:t>
            </a:r>
            <a:r>
              <a:rPr lang="ru-RU" sz="2000" b="1" dirty="0" err="1" smtClean="0">
                <a:solidFill>
                  <a:srgbClr val="C00000"/>
                </a:solidFill>
                <a:latin typeface="Georgia" panose="02040502050405020303" pitchFamily="18" charset="0"/>
              </a:rPr>
              <a:t>Стеблич</a:t>
            </a:r>
            <a:r>
              <a:rPr lang="ru-RU" sz="2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 В.П.</a:t>
            </a:r>
            <a:endParaRPr lang="ru-RU" sz="2000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539552" y="332656"/>
            <a:ext cx="8280920" cy="132343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Фруктовая нарезка</a:t>
            </a:r>
          </a:p>
          <a:p>
            <a:pPr algn="ctr"/>
            <a:r>
              <a:rPr lang="ru-RU" sz="4000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«Павлин»</a:t>
            </a:r>
            <a:endParaRPr lang="ru-RU" sz="4000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4" name="Рисунок 3"/>
          <p:cNvPicPr/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3562"/>
          <a:stretch/>
        </p:blipFill>
        <p:spPr bwMode="auto">
          <a:xfrm>
            <a:off x="287524" y="1916832"/>
            <a:ext cx="4392488" cy="4464496"/>
          </a:xfrm>
          <a:prstGeom prst="ellipse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1026" name="Picture 2" descr="C:\Users\1\Desktop\фрукты нарезка\depositphotos_84826402-stock-illustration-cartoon-beautiful-peacock-isolated-on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15000" y="1923510"/>
            <a:ext cx="2376264" cy="30492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6451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9324" y="116632"/>
            <a:ext cx="8892480" cy="83099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Необходимые ингредиенты для приготовления </a:t>
            </a:r>
          </a:p>
          <a:p>
            <a:pPr algn="ctr"/>
            <a:r>
              <a:rPr lang="ru-RU" sz="2400" b="1" dirty="0">
                <a:solidFill>
                  <a:srgbClr val="0000CC"/>
                </a:solidFill>
                <a:latin typeface="Georgia" panose="02040502050405020303" pitchFamily="18" charset="0"/>
              </a:rPr>
              <a:t>ф</a:t>
            </a:r>
            <a:r>
              <a:rPr lang="ru-RU" sz="24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руктовой нарезки «Павлин»:</a:t>
            </a:r>
          </a:p>
        </p:txBody>
      </p:sp>
      <p:pic>
        <p:nvPicPr>
          <p:cNvPr id="4" name="Рисунок 3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503602" y="1094412"/>
            <a:ext cx="6474424" cy="5892312"/>
          </a:xfrm>
          <a:prstGeom prst="ellipse">
            <a:avLst/>
          </a:prstGeom>
          <a:noFill/>
          <a:ln>
            <a:noFill/>
          </a:ln>
        </p:spPr>
      </p:pic>
      <p:sp>
        <p:nvSpPr>
          <p:cNvPr id="10" name="Прямоугольник 9"/>
          <p:cNvSpPr/>
          <p:nvPr/>
        </p:nvSpPr>
        <p:spPr>
          <a:xfrm>
            <a:off x="467544" y="4365104"/>
            <a:ext cx="1440160" cy="36933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Банан 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267744" y="6381328"/>
            <a:ext cx="1608167" cy="36933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Виноград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998503" y="2348880"/>
            <a:ext cx="1713739" cy="36933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Апельсин 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602473" y="1279078"/>
            <a:ext cx="1802644" cy="36933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Киви 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5940152" y="1585696"/>
            <a:ext cx="1658628" cy="36933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Груша 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020272" y="5059309"/>
            <a:ext cx="1738713" cy="36933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Яблоко</a:t>
            </a:r>
            <a:endParaRPr lang="ru-RU" b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820089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 animBg="1"/>
      <p:bldP spid="13" grpId="0" animBg="1"/>
      <p:bldP spid="16" grpId="0" animBg="1"/>
      <p:bldP spid="17" grpId="0" animBg="1"/>
      <p:bldP spid="18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47845"/>
            <a:ext cx="5596404" cy="461665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ПОДГОТОВКА ИНГРЕДИЕНТОВ</a:t>
            </a:r>
            <a:endParaRPr lang="ru-RU" sz="2400" b="1" cap="all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15116" y="883187"/>
            <a:ext cx="4140859" cy="1077218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1. Разрезать грушу пополам вдоль. Из половинки груши сделать туловище птицы, из кусочков фруктов сделать глаза, клюв, перья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4672389" y="795321"/>
            <a:ext cx="4320481" cy="338554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2. Порезать виноград на половинки</a:t>
            </a:r>
          </a:p>
        </p:txBody>
      </p:sp>
      <p:pic>
        <p:nvPicPr>
          <p:cNvPr id="9" name="Рисунок 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5774961" y="537673"/>
            <a:ext cx="2287739" cy="3816422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11" name="Рисунок 1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674774" y="2160876"/>
            <a:ext cx="3221542" cy="4425875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4644007" y="3789039"/>
            <a:ext cx="4392488" cy="584775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00CC"/>
                </a:solidFill>
                <a:latin typeface="Georgia" panose="02040502050405020303" pitchFamily="18" charset="0"/>
              </a:rPr>
              <a:t>3</a:t>
            </a:r>
            <a:r>
              <a:rPr lang="ru-RU" sz="16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. Апельсин нарезать кругами, круги разрезать пополам</a:t>
            </a:r>
            <a:endParaRPr lang="ru-RU" sz="1200" b="1" dirty="0" smtClean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259696" y="4509120"/>
            <a:ext cx="3384375" cy="2212939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07239655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47845"/>
            <a:ext cx="5596404" cy="461665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ru-RU" sz="2400" b="1" cap="all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ПОДГОТОВКА ИНГРЕДИЕНТОВ</a:t>
            </a:r>
            <a:endParaRPr lang="ru-RU" sz="2400" b="1" cap="all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397149"/>
            <a:ext cx="3672408" cy="830997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4. </a:t>
            </a:r>
            <a:r>
              <a:rPr lang="ru-RU" sz="1600" b="1" dirty="0">
                <a:solidFill>
                  <a:srgbClr val="0000CC"/>
                </a:solidFill>
                <a:latin typeface="Georgia" panose="02040502050405020303" pitchFamily="18" charset="0"/>
              </a:rPr>
              <a:t>Нарезать киви кружочками, </a:t>
            </a:r>
            <a:r>
              <a:rPr lang="ru-RU" sz="16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вырезать </a:t>
            </a:r>
            <a:r>
              <a:rPr lang="ru-RU" sz="1600" b="1" dirty="0">
                <a:solidFill>
                  <a:srgbClr val="0000CC"/>
                </a:solidFill>
                <a:latin typeface="Georgia" panose="02040502050405020303" pitchFamily="18" charset="0"/>
              </a:rPr>
              <a:t>цветочки </a:t>
            </a:r>
            <a:r>
              <a:rPr lang="ru-RU" sz="16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с помощью формочки</a:t>
            </a:r>
            <a:endParaRPr lang="ru-RU" sz="1600" b="1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2389" y="795321"/>
            <a:ext cx="4320481" cy="584775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5. </a:t>
            </a:r>
            <a:r>
              <a:rPr lang="ru-RU" sz="1600" b="1" dirty="0">
                <a:solidFill>
                  <a:srgbClr val="0000CC"/>
                </a:solidFill>
                <a:latin typeface="Georgia" panose="02040502050405020303" pitchFamily="18" charset="0"/>
              </a:rPr>
              <a:t>Бананы нарезать кружками или </a:t>
            </a:r>
            <a:r>
              <a:rPr lang="ru-RU" sz="16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овалами</a:t>
            </a:r>
            <a:endParaRPr lang="ru-RU" sz="1600" b="1" dirty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pic>
        <p:nvPicPr>
          <p:cNvPr id="9" name="Рисунок 8"/>
          <p:cNvPicPr/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5882818" y="1056340"/>
            <a:ext cx="2068552" cy="3081102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pic>
        <p:nvPicPr>
          <p:cNvPr id="11" name="Рисунок 10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rot="16200000">
            <a:off x="940525" y="1967872"/>
            <a:ext cx="2920342" cy="4178376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  <p:sp>
        <p:nvSpPr>
          <p:cNvPr id="12" name="Прямоугольник 11"/>
          <p:cNvSpPr/>
          <p:nvPr/>
        </p:nvSpPr>
        <p:spPr>
          <a:xfrm>
            <a:off x="4644007" y="3789039"/>
            <a:ext cx="4392488" cy="584775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rgbClr val="0000CC"/>
                </a:solidFill>
                <a:latin typeface="Georgia" panose="02040502050405020303" pitchFamily="18" charset="0"/>
              </a:rPr>
              <a:t>6</a:t>
            </a:r>
            <a:r>
              <a:rPr lang="ru-RU" sz="16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. Яблоко нарезать кругами, вырезать ножом «перья»</a:t>
            </a:r>
            <a:endParaRPr lang="ru-RU" sz="1200" b="1" dirty="0" smtClean="0">
              <a:solidFill>
                <a:srgbClr val="0000CC"/>
              </a:solidFill>
              <a:latin typeface="Georgia" panose="02040502050405020303" pitchFamily="18" charset="0"/>
            </a:endParaRPr>
          </a:p>
        </p:txBody>
      </p:sp>
      <p:pic>
        <p:nvPicPr>
          <p:cNvPr id="13" name="Рисунок 12"/>
          <p:cNvPicPr/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558458" y="4509120"/>
            <a:ext cx="2950585" cy="2212939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49814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25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5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25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75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1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691680" y="247845"/>
            <a:ext cx="5995552" cy="523220"/>
          </a:xfrm>
          <a:prstGeom prst="rect">
            <a:avLst/>
          </a:prstGeom>
          <a:solidFill>
            <a:srgbClr val="FFFFCC"/>
          </a:solidFill>
        </p:spPr>
        <p:txBody>
          <a:bodyPr wrap="none">
            <a:spAutoFit/>
          </a:bodyPr>
          <a:lstStyle/>
          <a:p>
            <a:r>
              <a:rPr lang="ru-RU" sz="2800" b="1" cap="all" dirty="0">
                <a:solidFill>
                  <a:srgbClr val="C00000"/>
                </a:solidFill>
                <a:latin typeface="Georgia" panose="02040502050405020303" pitchFamily="18" charset="0"/>
              </a:rPr>
              <a:t>ПРОЦЕСС ПРИГОТОВЛЕНИЯ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11560" y="980728"/>
            <a:ext cx="7776864" cy="707886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lvl="0" algn="ctr" fontAlgn="base"/>
            <a:r>
              <a:rPr lang="ru-RU" sz="20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Выложить на блюде из нарезанных фруктов хвост павлина вокруг туловища из половины груши</a:t>
            </a:r>
          </a:p>
        </p:txBody>
      </p:sp>
      <p:pic>
        <p:nvPicPr>
          <p:cNvPr id="9" name="Рисунок 8"/>
          <p:cNvPicPr/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475210" y="1844824"/>
            <a:ext cx="4545062" cy="4797152"/>
          </a:xfrm>
          <a:prstGeom prst="rect">
            <a:avLst/>
          </a:prstGeom>
          <a:noFill/>
          <a:ln w="76200">
            <a:solidFill>
              <a:srgbClr val="FFFF00"/>
            </a:solidFill>
          </a:ln>
        </p:spPr>
      </p:pic>
    </p:spTree>
    <p:extLst>
      <p:ext uri="{BB962C8B-B14F-4D97-AF65-F5344CB8AC3E}">
        <p14:creationId xmlns:p14="http://schemas.microsoft.com/office/powerpoint/2010/main" val="14860662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25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/>
        </p:nvSpPr>
        <p:spPr>
          <a:xfrm>
            <a:off x="4427984" y="332656"/>
            <a:ext cx="4487861" cy="1200329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3600" b="1" cap="all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ПРИЯТНОГО АППЕТИТА!</a:t>
            </a:r>
            <a:endParaRPr lang="ru-RU" sz="3600" b="1" cap="all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  <p:pic>
        <p:nvPicPr>
          <p:cNvPr id="15" name="Рисунок 14"/>
          <p:cNvPicPr/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23528" y="332656"/>
            <a:ext cx="3816424" cy="6192688"/>
          </a:xfrm>
          <a:prstGeom prst="rect">
            <a:avLst/>
          </a:prstGeom>
          <a:noFill/>
          <a:ln w="76200">
            <a:solidFill>
              <a:srgbClr val="FFFF00"/>
            </a:solidFill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536739" y="2060848"/>
            <a:ext cx="4275032" cy="1815882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Фруктовая нарезка «Павлин» готова. </a:t>
            </a:r>
          </a:p>
          <a:p>
            <a:pPr algn="ctr"/>
            <a:r>
              <a:rPr lang="ru-RU" b="1" dirty="0" smtClean="0">
                <a:solidFill>
                  <a:srgbClr val="0000CC"/>
                </a:solidFill>
                <a:latin typeface="Georgia" panose="02040502050405020303" pitchFamily="18" charset="0"/>
              </a:rPr>
              <a:t>Хвост Павлина можно выкладывать в разных вариантах и использовать разнообразные фрукты и ягоды</a:t>
            </a:r>
          </a:p>
        </p:txBody>
      </p:sp>
      <p:sp>
        <p:nvSpPr>
          <p:cNvPr id="8" name="Прямоугольник 7"/>
          <p:cNvSpPr/>
          <p:nvPr/>
        </p:nvSpPr>
        <p:spPr>
          <a:xfrm>
            <a:off x="4427984" y="4647599"/>
            <a:ext cx="4584406" cy="1015663"/>
          </a:xfrm>
          <a:prstGeom prst="rect">
            <a:avLst/>
          </a:prstGeom>
          <a:solidFill>
            <a:srgbClr val="FFFFCC"/>
          </a:solidFill>
        </p:spPr>
        <p:txBody>
          <a:bodyPr wrap="square">
            <a:spAutoFit/>
          </a:bodyPr>
          <a:lstStyle/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Не забудьте!!!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Тщательно вымыть фрукты </a:t>
            </a:r>
          </a:p>
          <a:p>
            <a:pPr algn="ctr"/>
            <a:r>
              <a:rPr lang="ru-RU" sz="2000" b="1" i="1" dirty="0" smtClean="0">
                <a:solidFill>
                  <a:srgbClr val="C00000"/>
                </a:solidFill>
                <a:latin typeface="Georgia" panose="02040502050405020303" pitchFamily="18" charset="0"/>
              </a:rPr>
              <a:t>перед нарезкой!</a:t>
            </a:r>
            <a:endParaRPr lang="ru-RU" sz="2000" b="1" i="1" dirty="0">
              <a:solidFill>
                <a:srgbClr val="C00000"/>
              </a:solidFill>
              <a:latin typeface="Georgia" panose="02040502050405020303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80600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2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250"/>
                            </p:stCondLst>
                            <p:childTnLst>
                              <p:par>
                                <p:cTn id="16" presetID="3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8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148</Words>
  <Application>Microsoft Office PowerPoint</Application>
  <PresentationFormat>Экран (4:3)</PresentationFormat>
  <Paragraphs>35</Paragraphs>
  <Slides>6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Андрей ххх</dc:creator>
  <cp:lastModifiedBy>Пользователь</cp:lastModifiedBy>
  <cp:revision>32</cp:revision>
  <dcterms:created xsi:type="dcterms:W3CDTF">2018-04-15T00:57:16Z</dcterms:created>
  <dcterms:modified xsi:type="dcterms:W3CDTF">2020-01-10T01:26:29Z</dcterms:modified>
</cp:coreProperties>
</file>