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1" r:id="rId6"/>
    <p:sldId id="262" r:id="rId7"/>
    <p:sldId id="264" r:id="rId8"/>
    <p:sldId id="265" r:id="rId9"/>
    <p:sldId id="266" r:id="rId10"/>
    <p:sldId id="268" r:id="rId11"/>
    <p:sldId id="269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982" autoAdjust="0"/>
    <p:restoredTop sz="94660"/>
  </p:normalViewPr>
  <p:slideViewPr>
    <p:cSldViewPr snapToGrid="0">
      <p:cViewPr varScale="1">
        <p:scale>
          <a:sx n="79" d="100"/>
          <a:sy n="79" d="100"/>
        </p:scale>
        <p:origin x="-90" y="-7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853F67-DE87-4818-98F2-18DBF4A87E9D}" type="datetimeFigureOut">
              <a:rPr lang="ru-RU"/>
              <a:pPr/>
              <a:t>10.01.2020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00F52C-73A5-4301-8B13-FA1D6ADC2707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0126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0F52C-73A5-4301-8B13-FA1D6ADC2707}" type="slidenum">
              <a:rPr lang="ru-RU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805764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0F52C-73A5-4301-8B13-FA1D6ADC2707}" type="slidenum">
              <a:rPr lang="ru-RU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759432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0F52C-73A5-4301-8B13-FA1D6ADC2707}" type="slidenum">
              <a:rPr lang="ru-RU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22434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0F52C-73A5-4301-8B13-FA1D6ADC2707}" type="slidenum">
              <a:rPr lang="ru-RU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57505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0F52C-73A5-4301-8B13-FA1D6ADC2707}" type="slidenum">
              <a:rPr lang="ru-RU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96642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0F52C-73A5-4301-8B13-FA1D6ADC2707}" type="slidenum">
              <a:rPr lang="ru-RU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866101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0F52C-73A5-4301-8B13-FA1D6ADC2707}" type="slidenum">
              <a:rPr lang="ru-RU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99104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0F52C-73A5-4301-8B13-FA1D6ADC2707}" type="slidenum">
              <a:rPr lang="ru-RU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12212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0F52C-73A5-4301-8B13-FA1D6ADC2707}" type="slidenum">
              <a:rPr lang="ru-RU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95719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0F52C-73A5-4301-8B13-FA1D6ADC2707}" type="slidenum">
              <a:rPr lang="ru-RU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040152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0F52C-73A5-4301-8B13-FA1D6ADC2707}" type="slidenum">
              <a:rPr lang="ru-RU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085804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079921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5727480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1226175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03711724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6369896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25762208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002762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95335545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8754143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5695281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4169247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6879" y="1056067"/>
            <a:ext cx="9144000" cy="24060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Исследование</a:t>
            </a:r>
            <a:br>
              <a:rPr lang="ru-RU" dirty="0" smtClean="0"/>
            </a:br>
            <a:r>
              <a:rPr lang="ru-RU" dirty="0" smtClean="0"/>
              <a:t>по теме:</a:t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«Свет, тепло и вода»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11121" y="4231291"/>
            <a:ext cx="9144000" cy="1656322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ru-RU" dirty="0"/>
              <a:t>Автор проекта : Ильичев Егор 2 в класс </a:t>
            </a:r>
            <a:endParaRPr lang="ru-RU" dirty="0" smtClean="0"/>
          </a:p>
          <a:p>
            <a:r>
              <a:rPr lang="ru-RU" dirty="0" smtClean="0"/>
              <a:t>МБОУ </a:t>
            </a:r>
            <a:r>
              <a:rPr lang="ru-RU" dirty="0"/>
              <a:t>СШ </a:t>
            </a:r>
            <a:r>
              <a:rPr lang="ru-RU" dirty="0" smtClean="0"/>
              <a:t>«Центр образования»</a:t>
            </a:r>
            <a:endParaRPr lang="ru-RU" dirty="0"/>
          </a:p>
          <a:p>
            <a:endParaRPr lang="ru-RU" dirty="0" smtClean="0"/>
          </a:p>
          <a:p>
            <a:r>
              <a:rPr lang="ru-RU" dirty="0" smtClean="0"/>
              <a:t>2016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516515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141" y="3825240"/>
            <a:ext cx="3958693" cy="242766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r>
              <a:rPr lang="ru-RU" sz="4400" dirty="0">
                <a:latin typeface="Calibri" charset="0"/>
              </a:rPr>
              <a:t>И </a:t>
            </a:r>
            <a:r>
              <a:rPr lang="ru-RU" sz="4400" dirty="0" smtClean="0">
                <a:latin typeface="Calibri" charset="0"/>
              </a:rPr>
              <a:t>человеку тоже нужны свет и вода!</a:t>
            </a:r>
            <a:endParaRPr lang="ru-RU" sz="4400" dirty="0">
              <a:latin typeface="Calibri" charset="0"/>
            </a:endParaRPr>
          </a:p>
        </p:txBody>
      </p:sp>
      <p:pic>
        <p:nvPicPr>
          <p:cNvPr id="6" name="Рисунок 5" descr="DSC_0476.JPG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screen"/>
          <a:srcRect r="-539"/>
          <a:stretch/>
        </p:blipFill>
        <p:spPr>
          <a:xfrm>
            <a:off x="5098201" y="525730"/>
            <a:ext cx="6897267" cy="579886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/>
              <a:t>  </a:t>
            </a:r>
            <a:r>
              <a:rPr lang="ru-RU" sz="3200" dirty="0"/>
              <a:t> </a:t>
            </a:r>
          </a:p>
        </p:txBody>
      </p:sp>
      <p:pic>
        <p:nvPicPr>
          <p:cNvPr id="1028" name="Picture 4" descr="http://moja-skazka.ru/wp-content/uploads/2013/02/sun-detskaya-skazk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141" y="594360"/>
            <a:ext cx="3958693" cy="27809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854413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19765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Calibri Light" charset="0"/>
              </a:rPr>
              <a:t>При помощи </a:t>
            </a:r>
            <a:r>
              <a:rPr lang="ru-RU" sz="3600" u="sng" dirty="0" smtClean="0">
                <a:latin typeface="Calibri Light" charset="0"/>
              </a:rPr>
              <a:t>наблюдений</a:t>
            </a:r>
            <a:r>
              <a:rPr lang="ru-RU" sz="3600" dirty="0" smtClean="0">
                <a:latin typeface="Calibri Light" charset="0"/>
              </a:rPr>
              <a:t> и проведенного </a:t>
            </a:r>
            <a:r>
              <a:rPr lang="ru-RU" sz="3600" u="sng" dirty="0" smtClean="0">
                <a:latin typeface="Calibri Light" charset="0"/>
              </a:rPr>
              <a:t>опыта </a:t>
            </a:r>
            <a:r>
              <a:rPr lang="ru-RU" sz="3600" dirty="0" smtClean="0">
                <a:latin typeface="Calibri Light" charset="0"/>
              </a:rPr>
              <a:t>можно </a:t>
            </a:r>
            <a:r>
              <a:rPr lang="ru-RU" sz="3600" dirty="0">
                <a:latin typeface="Calibri Light" charset="0"/>
              </a:rPr>
              <a:t>сделать </a:t>
            </a:r>
            <a:r>
              <a:rPr lang="ru-RU" sz="3600" dirty="0" smtClean="0">
                <a:solidFill>
                  <a:srgbClr val="0070C0"/>
                </a:solidFill>
                <a:latin typeface="Calibri Light" charset="0"/>
              </a:rPr>
              <a:t>вывод:</a:t>
            </a:r>
            <a:br>
              <a:rPr lang="ru-RU" sz="3600" dirty="0" smtClean="0">
                <a:solidFill>
                  <a:srgbClr val="0070C0"/>
                </a:solidFill>
                <a:latin typeface="Calibri Light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Calibri Light" charset="0"/>
              </a:rPr>
              <a:t>     </a:t>
            </a:r>
            <a:br>
              <a:rPr lang="ru-RU" sz="3600" dirty="0" smtClean="0">
                <a:solidFill>
                  <a:srgbClr val="0070C0"/>
                </a:solidFill>
                <a:latin typeface="Calibri Light" charset="0"/>
              </a:rPr>
            </a:br>
            <a:r>
              <a:rPr lang="ru-RU" sz="3600" dirty="0" smtClean="0">
                <a:solidFill>
                  <a:srgbClr val="0070C0"/>
                </a:solidFill>
                <a:latin typeface="Calibri Light" charset="0"/>
              </a:rPr>
              <a:t>     </a:t>
            </a:r>
            <a:r>
              <a:rPr lang="ru-RU" sz="3600" dirty="0" smtClean="0">
                <a:latin typeface="Calibri Light" charset="0"/>
              </a:rPr>
              <a:t>-</a:t>
            </a:r>
            <a:r>
              <a:rPr lang="ru-RU" sz="3600" dirty="0" smtClean="0">
                <a:solidFill>
                  <a:srgbClr val="0070C0"/>
                </a:solidFill>
                <a:latin typeface="Calibri Light" charset="0"/>
              </a:rPr>
              <a:t> </a:t>
            </a:r>
            <a:r>
              <a:rPr lang="ru-RU" sz="3600" dirty="0" smtClean="0">
                <a:latin typeface="Calibri Light" charset="0"/>
              </a:rPr>
              <a:t> </a:t>
            </a:r>
            <a:r>
              <a:rPr lang="ru-RU" sz="3600" dirty="0">
                <a:latin typeface="Calibri Light" charset="0"/>
              </a:rPr>
              <a:t>если растению, животному или человеку хватает тепла, света, </a:t>
            </a:r>
            <a:r>
              <a:rPr lang="ru-RU" sz="3600" dirty="0" smtClean="0">
                <a:latin typeface="Calibri Light" charset="0"/>
              </a:rPr>
              <a:t>воды, </a:t>
            </a:r>
            <a:r>
              <a:rPr lang="ru-RU" sz="3600" dirty="0">
                <a:latin typeface="Calibri Light" charset="0"/>
              </a:rPr>
              <a:t>то они </a:t>
            </a:r>
            <a:r>
              <a:rPr lang="ru-RU" sz="3600" dirty="0" smtClean="0">
                <a:latin typeface="Calibri Light" charset="0"/>
              </a:rPr>
              <a:t> растут и развиваются; </a:t>
            </a:r>
            <a:br>
              <a:rPr lang="ru-RU" sz="3600" dirty="0" smtClean="0">
                <a:latin typeface="Calibri Light" charset="0"/>
              </a:rPr>
            </a:br>
            <a:r>
              <a:rPr lang="ru-RU" sz="3600" dirty="0">
                <a:latin typeface="Calibri Light" charset="0"/>
              </a:rPr>
              <a:t/>
            </a:r>
            <a:br>
              <a:rPr lang="ru-RU" sz="3600" dirty="0">
                <a:latin typeface="Calibri Light" charset="0"/>
              </a:rPr>
            </a:br>
            <a:r>
              <a:rPr lang="ru-RU" sz="3600" dirty="0" smtClean="0">
                <a:latin typeface="Calibri Light" charset="0"/>
              </a:rPr>
              <a:t>     -  </a:t>
            </a:r>
            <a:r>
              <a:rPr lang="ru-RU" sz="3600" dirty="0">
                <a:latin typeface="Calibri Light" charset="0"/>
              </a:rPr>
              <a:t>если  нет ни </a:t>
            </a:r>
            <a:r>
              <a:rPr lang="ru-RU" sz="3600" dirty="0" smtClean="0">
                <a:latin typeface="Calibri Light" charset="0"/>
              </a:rPr>
              <a:t>тепла,  </a:t>
            </a:r>
            <a:r>
              <a:rPr lang="ru-RU" sz="3600" dirty="0">
                <a:latin typeface="Calibri Light" charset="0"/>
              </a:rPr>
              <a:t>ни воды, ни света, </a:t>
            </a:r>
            <a:r>
              <a:rPr lang="ru-RU" sz="3600" dirty="0" smtClean="0">
                <a:latin typeface="Calibri Light" charset="0"/>
              </a:rPr>
              <a:t>то развитие останавливается.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35921485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932" y="2134367"/>
            <a:ext cx="10828337" cy="36635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>
                <a:latin typeface="Calibri Light" charset="0"/>
              </a:rPr>
              <a:t>   </a:t>
            </a:r>
            <a:r>
              <a:rPr lang="ru-RU" sz="2800" dirty="0" smtClean="0">
                <a:latin typeface="Calibri Light" charset="0"/>
              </a:rPr>
              <a:t/>
            </a:r>
            <a:br>
              <a:rPr lang="ru-RU" sz="2800" dirty="0" smtClean="0">
                <a:latin typeface="Calibri Light" charset="0"/>
              </a:rPr>
            </a:br>
            <a:r>
              <a:rPr lang="ru-RU" sz="2800" dirty="0">
                <a:latin typeface="Calibri Light" charset="0"/>
              </a:rPr>
              <a:t/>
            </a:r>
            <a:br>
              <a:rPr lang="ru-RU" sz="2800" dirty="0">
                <a:latin typeface="Calibri Light" charset="0"/>
              </a:rPr>
            </a:br>
            <a:r>
              <a:rPr lang="ru-RU" sz="2800" dirty="0" smtClean="0">
                <a:latin typeface="Calibri Light" charset="0"/>
              </a:rPr>
              <a:t/>
            </a:r>
            <a:br>
              <a:rPr lang="ru-RU" sz="2800" dirty="0" smtClean="0">
                <a:latin typeface="Calibri Light" charset="0"/>
              </a:rPr>
            </a:br>
            <a:r>
              <a:rPr lang="ru-RU" sz="2800" dirty="0">
                <a:latin typeface="Calibri Light" charset="0"/>
              </a:rPr>
              <a:t/>
            </a:r>
            <a:br>
              <a:rPr lang="ru-RU" sz="2800" dirty="0">
                <a:latin typeface="Calibri Light" charset="0"/>
              </a:rPr>
            </a:br>
            <a:r>
              <a:rPr lang="ru-RU" sz="2800" dirty="0" smtClean="0">
                <a:latin typeface="Calibri Light" charset="0"/>
              </a:rPr>
              <a:t/>
            </a:r>
            <a:br>
              <a:rPr lang="ru-RU" sz="2800" dirty="0" smtClean="0">
                <a:latin typeface="Calibri Light" charset="0"/>
              </a:rPr>
            </a:br>
            <a:r>
              <a:rPr lang="ru-RU" sz="4900" dirty="0" smtClean="0">
                <a:solidFill>
                  <a:srgbClr val="FF0000"/>
                </a:solidFill>
                <a:latin typeface="Calibri Light" charset="0"/>
              </a:rPr>
              <a:t/>
            </a:r>
            <a:br>
              <a:rPr lang="ru-RU" sz="4900" dirty="0" smtClean="0">
                <a:solidFill>
                  <a:srgbClr val="FF0000"/>
                </a:solidFill>
                <a:latin typeface="Calibri Light" charset="0"/>
              </a:rPr>
            </a:br>
            <a:r>
              <a:rPr lang="ru-RU" sz="5300" dirty="0" smtClean="0">
                <a:solidFill>
                  <a:srgbClr val="0070C0"/>
                </a:solidFill>
                <a:latin typeface="Calibri Light" charset="0"/>
              </a:rPr>
              <a:t>Узнать, какое значение  для растений, животных и человека имеет свет и вода.</a:t>
            </a:r>
            <a:br>
              <a:rPr lang="ru-RU" sz="5300" dirty="0" smtClean="0">
                <a:solidFill>
                  <a:srgbClr val="0070C0"/>
                </a:solidFill>
                <a:latin typeface="Calibri Light" charset="0"/>
              </a:rPr>
            </a:br>
            <a:r>
              <a:rPr lang="ru-RU" sz="4900" dirty="0" smtClean="0">
                <a:solidFill>
                  <a:srgbClr val="0070C0"/>
                </a:solidFill>
                <a:latin typeface="Calibri Light" charset="0"/>
              </a:rPr>
              <a:t> </a:t>
            </a:r>
            <a:r>
              <a:rPr lang="ru-RU" sz="2800" dirty="0" smtClean="0">
                <a:latin typeface="Calibri Light" charset="0"/>
              </a:rPr>
              <a:t/>
            </a:r>
            <a:br>
              <a:rPr lang="ru-RU" sz="2800" dirty="0" smtClean="0">
                <a:latin typeface="Calibri Light" charset="0"/>
              </a:rPr>
            </a:br>
            <a:r>
              <a:rPr lang="ru-RU" sz="2800" dirty="0">
                <a:latin typeface="Calibri Light" charset="0"/>
              </a:rPr>
              <a:t/>
            </a:r>
            <a:br>
              <a:rPr lang="ru-RU" sz="2800" dirty="0">
                <a:latin typeface="Calibri Light" charset="0"/>
              </a:rPr>
            </a:br>
            <a:r>
              <a:rPr lang="ru-RU" sz="2800" dirty="0" smtClean="0">
                <a:latin typeface="Calibri Light" charset="0"/>
              </a:rPr>
              <a:t/>
            </a:r>
            <a:br>
              <a:rPr lang="ru-RU" sz="2800" dirty="0" smtClean="0">
                <a:latin typeface="Calibri Light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15283308" y="4673034"/>
            <a:ext cx="5157787" cy="361265"/>
          </a:xfrm>
        </p:spPr>
        <p:txBody>
          <a:bodyPr>
            <a:normAutofit fontScale="92500" lnSpcReduction="10000"/>
          </a:bodyPr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734136" y="4074542"/>
            <a:ext cx="1983702" cy="279971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0" indent="0">
              <a:buNone/>
            </a:pPr>
            <a:r>
              <a:rPr lang="ru-RU" sz="1600" dirty="0">
                <a:latin typeface="Calibri" charset="0"/>
              </a:rPr>
              <a:t>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15283308" y="3867902"/>
            <a:ext cx="5183188" cy="807856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5448140"/>
            <a:ext cx="5183188" cy="741523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ru-RU" dirty="0">
                <a:latin typeface="Calibri" charset="0"/>
              </a:rPr>
              <a:t>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22710" y="715616"/>
            <a:ext cx="6294783" cy="1113183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4884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8036" y="3901440"/>
            <a:ext cx="3932238" cy="258951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Calibri" charset="0"/>
              </a:rPr>
              <a:t>Стаканчик № 1 </a:t>
            </a:r>
            <a:r>
              <a:rPr lang="ru-RU" dirty="0" smtClean="0">
                <a:latin typeface="Calibri" charset="0"/>
              </a:rPr>
              <a:t> поместили на </a:t>
            </a:r>
            <a:r>
              <a:rPr lang="ru-RU" dirty="0">
                <a:latin typeface="Calibri" charset="0"/>
              </a:rPr>
              <a:t>подоконник в холодном коридоре. Температура там зимой около </a:t>
            </a:r>
            <a:r>
              <a:rPr lang="ru-RU" dirty="0" smtClean="0">
                <a:latin typeface="Calibri" charset="0"/>
              </a:rPr>
              <a:t> +15</a:t>
            </a:r>
            <a:r>
              <a:rPr lang="en-US" dirty="0" smtClean="0">
                <a:latin typeface="Calibri" charset="0"/>
              </a:rPr>
              <a:t>ᵒ</a:t>
            </a:r>
            <a:r>
              <a:rPr lang="ru-RU" dirty="0" smtClean="0">
                <a:latin typeface="Calibri" charset="0"/>
              </a:rPr>
              <a:t> . </a:t>
            </a:r>
            <a:endParaRPr lang="ru-RU" dirty="0">
              <a:latin typeface="Calibri" charset="0"/>
            </a:endParaRPr>
          </a:p>
        </p:txBody>
      </p:sp>
      <p:pic>
        <p:nvPicPr>
          <p:cNvPr id="5" name="Рисунок 4" descr="DSC_0046.JPG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screen"/>
          <a:srcRect/>
          <a:stretch/>
        </p:blipFill>
        <p:spPr>
          <a:xfrm>
            <a:off x="7724104" y="435282"/>
            <a:ext cx="2194560" cy="334423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48475" y="3902299"/>
            <a:ext cx="3932238" cy="257470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rmAutofit/>
          </a:bodyPr>
          <a:lstStyle/>
          <a:p>
            <a:pPr algn="ctr"/>
            <a:r>
              <a:rPr lang="ru-RU" sz="2800" dirty="0">
                <a:latin typeface="Calibri" charset="0"/>
              </a:rPr>
              <a:t>Стаканчик № 2 </a:t>
            </a:r>
            <a:r>
              <a:rPr lang="ru-RU" sz="2800" dirty="0" smtClean="0">
                <a:latin typeface="Calibri" charset="0"/>
              </a:rPr>
              <a:t> поместили </a:t>
            </a:r>
            <a:r>
              <a:rPr lang="ru-RU" sz="2800" dirty="0">
                <a:latin typeface="Calibri" charset="0"/>
              </a:rPr>
              <a:t>на подоконник в гостиной. Там всегда тепло. Примерно </a:t>
            </a:r>
            <a:r>
              <a:rPr lang="ru-RU" sz="2800" dirty="0" smtClean="0">
                <a:latin typeface="Calibri" charset="0"/>
              </a:rPr>
              <a:t> +22 </a:t>
            </a:r>
            <a:r>
              <a:rPr lang="en-US" sz="2800" dirty="0" smtClean="0">
                <a:latin typeface="Calibri" charset="0"/>
              </a:rPr>
              <a:t>ᵒ</a:t>
            </a:r>
            <a:r>
              <a:rPr lang="ru-RU" sz="2800" dirty="0" smtClean="0">
                <a:latin typeface="Calibri" charset="0"/>
              </a:rPr>
              <a:t>.</a:t>
            </a:r>
            <a:r>
              <a:rPr lang="ru-RU" sz="2400" dirty="0" smtClean="0">
                <a:latin typeface="Calibri" charset="0"/>
              </a:rPr>
              <a:t> </a:t>
            </a:r>
            <a:endParaRPr lang="ru-RU" sz="2400" dirty="0">
              <a:latin typeface="Calibri" charset="0"/>
            </a:endParaRPr>
          </a:p>
        </p:txBody>
      </p:sp>
      <p:pic>
        <p:nvPicPr>
          <p:cNvPr id="6" name="Рисунок 5" descr="DSC_0046.JPG"/>
          <p:cNvPicPr>
            <a:picLocks noChangeAspect="1"/>
          </p:cNvPicPr>
          <p:nvPr/>
        </p:nvPicPr>
        <p:blipFill rotWithShape="1">
          <a:blip r:embed="rId4" cstate="screen"/>
          <a:srcRect/>
          <a:stretch/>
        </p:blipFill>
        <p:spPr>
          <a:xfrm>
            <a:off x="2446771" y="435282"/>
            <a:ext cx="2125980" cy="33442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74276" y="435282"/>
            <a:ext cx="2073499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dirty="0" smtClean="0"/>
              <a:t>Опыт</a:t>
            </a:r>
            <a:endParaRPr lang="ru-RU" sz="6000" dirty="0"/>
          </a:p>
        </p:txBody>
      </p:sp>
    </p:spTree>
    <p:extLst>
      <p:ext uri="{BB962C8B-B14F-4D97-AF65-F5344CB8AC3E}">
        <p14:creationId xmlns="" xmlns:p14="http://schemas.microsoft.com/office/powerpoint/2010/main" val="33190240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8474" y="991673"/>
            <a:ext cx="3932237" cy="485533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dirty="0">
                <a:latin typeface="Calibri" charset="0"/>
              </a:rPr>
              <a:t>Стаканчик № 3  отнёс в подвал</a:t>
            </a:r>
            <a:r>
              <a:rPr lang="ru-RU" sz="4000" dirty="0" smtClean="0">
                <a:latin typeface="Calibri" charset="0"/>
              </a:rPr>
              <a:t>.</a:t>
            </a:r>
            <a:br>
              <a:rPr lang="ru-RU" sz="4000" dirty="0" smtClean="0">
                <a:latin typeface="Calibri" charset="0"/>
              </a:rPr>
            </a:br>
            <a:r>
              <a:rPr lang="ru-RU" sz="4000" dirty="0">
                <a:latin typeface="Calibri" charset="0"/>
              </a:rPr>
              <a:t>Там всегда темно и  прохладно.  Температура там тоже  </a:t>
            </a:r>
            <a:r>
              <a:rPr lang="ru-RU" sz="4000" dirty="0" smtClean="0">
                <a:latin typeface="Calibri" charset="0"/>
              </a:rPr>
              <a:t>+15 </a:t>
            </a:r>
            <a:r>
              <a:rPr lang="en-US" sz="4000" dirty="0" smtClean="0">
                <a:latin typeface="Calibri" charset="0"/>
              </a:rPr>
              <a:t>ᵒ</a:t>
            </a:r>
            <a:r>
              <a:rPr lang="ru-RU" sz="4000" dirty="0" smtClean="0">
                <a:latin typeface="Calibri" charset="0"/>
              </a:rPr>
              <a:t>. </a:t>
            </a:r>
            <a:r>
              <a:rPr lang="ru-RU" sz="4000" dirty="0">
                <a:latin typeface="Calibri" charset="0"/>
              </a:rPr>
              <a:t/>
            </a:r>
            <a:br>
              <a:rPr lang="ru-RU" sz="4000" dirty="0">
                <a:latin typeface="Calibri" charset="0"/>
              </a:rPr>
            </a:br>
            <a:endParaRPr lang="ru-RU" sz="4000" dirty="0">
              <a:latin typeface="Calibri" charset="0"/>
            </a:endParaRPr>
          </a:p>
        </p:txBody>
      </p:sp>
      <p:pic>
        <p:nvPicPr>
          <p:cNvPr id="5" name="Рисунок 4" descr="DSC_0382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/>
      </p:pic>
    </p:spTree>
    <p:extLst>
      <p:ext uri="{BB962C8B-B14F-4D97-AF65-F5344CB8AC3E}">
        <p14:creationId xmlns="" xmlns:p14="http://schemas.microsoft.com/office/powerpoint/2010/main" val="15818707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37883"/>
            <a:ext cx="3932237" cy="199777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dirty="0">
                <a:latin typeface="Calibri" charset="0"/>
              </a:rPr>
              <a:t>Луковица №2 </a:t>
            </a:r>
            <a:r>
              <a:rPr lang="ru-RU" sz="4000" dirty="0" smtClean="0">
                <a:latin typeface="Calibri" charset="0"/>
              </a:rPr>
              <a:t>очень сильно выросла</a:t>
            </a:r>
            <a:endParaRPr lang="ru-RU" sz="4000" dirty="0">
              <a:latin typeface="Calibri" charset="0"/>
            </a:endParaRPr>
          </a:p>
        </p:txBody>
      </p:sp>
      <p:pic>
        <p:nvPicPr>
          <p:cNvPr id="5" name="Рисунок 4" descr="DSC_0381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000625" y="281627"/>
            <a:ext cx="6209119" cy="6336959"/>
          </a:xfrm>
        </p:spPr>
      </p:pic>
      <p:sp>
        <p:nvSpPr>
          <p:cNvPr id="6" name="TextBox 5"/>
          <p:cNvSpPr txBox="1"/>
          <p:nvPr/>
        </p:nvSpPr>
        <p:spPr>
          <a:xfrm>
            <a:off x="850006" y="3103808"/>
            <a:ext cx="39280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u="sng" dirty="0" smtClean="0">
                <a:solidFill>
                  <a:srgbClr val="0070C0"/>
                </a:solidFill>
              </a:rPr>
              <a:t>Условия</a:t>
            </a:r>
            <a:r>
              <a:rPr lang="ru-RU" sz="3600" dirty="0" smtClean="0">
                <a:solidFill>
                  <a:srgbClr val="0070C0"/>
                </a:solidFill>
              </a:rPr>
              <a:t>:</a:t>
            </a:r>
            <a:r>
              <a:rPr lang="ru-RU" sz="3600" dirty="0" smtClean="0"/>
              <a:t> хорошо освещённое теплое место и достаточный полив.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21086314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8273" y="901521"/>
            <a:ext cx="3932237" cy="11174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000" dirty="0" smtClean="0">
                <a:latin typeface="Calibri" charset="0"/>
              </a:rPr>
              <a:t>Луковица №1 выросла меньше</a:t>
            </a:r>
            <a:endParaRPr lang="ru-RU" sz="4000" dirty="0">
              <a:latin typeface="Calibri" charset="0"/>
            </a:endParaRPr>
          </a:p>
        </p:txBody>
      </p:sp>
      <p:pic>
        <p:nvPicPr>
          <p:cNvPr id="7" name="Рисунок 6" descr="DSC_0374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5151438" y="247650"/>
            <a:ext cx="6746875" cy="6140450"/>
          </a:xfrm>
        </p:spPr>
      </p:pic>
      <p:sp>
        <p:nvSpPr>
          <p:cNvPr id="5" name="TextBox 4"/>
          <p:cNvSpPr txBox="1"/>
          <p:nvPr/>
        </p:nvSpPr>
        <p:spPr>
          <a:xfrm>
            <a:off x="759854" y="3181081"/>
            <a:ext cx="381350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u="sng" dirty="0" smtClean="0">
                <a:solidFill>
                  <a:srgbClr val="0070C0"/>
                </a:solidFill>
              </a:rPr>
              <a:t>Условия:</a:t>
            </a:r>
            <a:r>
              <a:rPr lang="ru-RU" sz="3600" dirty="0" smtClean="0"/>
              <a:t> хорошо </a:t>
            </a:r>
          </a:p>
          <a:p>
            <a:r>
              <a:rPr lang="ru-RU" sz="3600" dirty="0" smtClean="0"/>
              <a:t>освещенное</a:t>
            </a:r>
          </a:p>
          <a:p>
            <a:r>
              <a:rPr lang="ru-RU" sz="3600" dirty="0" smtClean="0"/>
              <a:t>прохладное место</a:t>
            </a:r>
          </a:p>
          <a:p>
            <a:r>
              <a:rPr lang="ru-RU" sz="3600" dirty="0" smtClean="0"/>
              <a:t>и умеренный полив.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26742256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127" y="1081824"/>
            <a:ext cx="3932237" cy="158410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Calibri" charset="0"/>
              </a:rPr>
              <a:t>Луковица </a:t>
            </a:r>
            <a:r>
              <a:rPr lang="ru-RU" sz="4000" dirty="0">
                <a:latin typeface="Calibri" charset="0"/>
              </a:rPr>
              <a:t>№ 3 </a:t>
            </a:r>
            <a:r>
              <a:rPr lang="ru-RU" sz="4000" dirty="0" smtClean="0">
                <a:latin typeface="Calibri" charset="0"/>
              </a:rPr>
              <a:t>не выросла совсем.</a:t>
            </a:r>
            <a:endParaRPr lang="ru-RU" sz="4000" dirty="0">
              <a:latin typeface="Calibri" charset="0"/>
            </a:endParaRPr>
          </a:p>
        </p:txBody>
      </p:sp>
      <p:pic>
        <p:nvPicPr>
          <p:cNvPr id="5" name="Рисунок 4" descr="DSC_0388.JPG"/>
          <p:cNvPicPr>
            <a:picLocks noGrp="1" noChangeAspect="1"/>
          </p:cNvPicPr>
          <p:nvPr>
            <p:ph type="pic" idx="1"/>
          </p:nvPr>
        </p:nvPicPr>
        <p:blipFill>
          <a:blip r:embed="rId3" cstate="screen"/>
          <a:srcRect/>
          <a:stretch>
            <a:fillRect/>
          </a:stretch>
        </p:blipFill>
        <p:spPr/>
      </p:pic>
      <p:sp>
        <p:nvSpPr>
          <p:cNvPr id="6" name="TextBox 5"/>
          <p:cNvSpPr txBox="1"/>
          <p:nvPr/>
        </p:nvSpPr>
        <p:spPr>
          <a:xfrm>
            <a:off x="837127" y="3464417"/>
            <a:ext cx="406611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u="sng" dirty="0" smtClean="0">
                <a:solidFill>
                  <a:srgbClr val="0070C0"/>
                </a:solidFill>
              </a:rPr>
              <a:t>Условия:</a:t>
            </a:r>
            <a:r>
              <a:rPr lang="ru-RU" sz="3600" dirty="0" smtClean="0"/>
              <a:t> отсутствие</a:t>
            </a:r>
          </a:p>
          <a:p>
            <a:r>
              <a:rPr lang="ru-RU" sz="3600" dirty="0" smtClean="0"/>
              <a:t>освещения </a:t>
            </a:r>
          </a:p>
          <a:p>
            <a:r>
              <a:rPr lang="ru-RU" sz="3600" dirty="0" smtClean="0"/>
              <a:t>и полива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40390732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23123" y="637505"/>
            <a:ext cx="3358725" cy="6890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Calibri" charset="0"/>
              </a:rPr>
              <a:t>Наблюдение</a:t>
            </a:r>
            <a:endParaRPr lang="ru-RU" sz="4000" dirty="0">
              <a:latin typeface="Calibri" charset="0"/>
            </a:endParaRPr>
          </a:p>
        </p:txBody>
      </p:sp>
      <p:pic>
        <p:nvPicPr>
          <p:cNvPr id="5" name="Рисунок 4" descr="DSC_0474.JPG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screen"/>
          <a:srcRect/>
          <a:stretch/>
        </p:blipFill>
        <p:spPr>
          <a:xfrm>
            <a:off x="5075530" y="489398"/>
            <a:ext cx="6773034" cy="561518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endParaRPr lang="ru-RU" dirty="0"/>
          </a:p>
          <a:p>
            <a:pPr algn="ctr"/>
            <a:r>
              <a:rPr lang="ru-RU" sz="4000" dirty="0" smtClean="0"/>
              <a:t>Я </a:t>
            </a:r>
            <a:r>
              <a:rPr lang="ru-RU" sz="4000" dirty="0"/>
              <a:t>заметил, что цыплятам, как и луковицам, </a:t>
            </a:r>
            <a:r>
              <a:rPr lang="ru-RU" sz="4000" dirty="0" smtClean="0"/>
              <a:t>нужны </a:t>
            </a:r>
            <a:r>
              <a:rPr lang="ru-RU" sz="4000" dirty="0"/>
              <a:t>тепло</a:t>
            </a:r>
            <a:r>
              <a:rPr lang="ru-RU" sz="4000" dirty="0" smtClean="0"/>
              <a:t>, свет.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86253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9701" y="785610"/>
            <a:ext cx="3245477" cy="506139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pPr algn="ctr"/>
            <a:r>
              <a:rPr lang="ru-RU" sz="5400" b="1" dirty="0" smtClean="0"/>
              <a:t>  Нужна вода!</a:t>
            </a:r>
            <a:endParaRPr lang="ru-RU" sz="5400" b="1" dirty="0"/>
          </a:p>
        </p:txBody>
      </p:sp>
      <p:pic>
        <p:nvPicPr>
          <p:cNvPr id="5" name="Рисунок 4" descr="DSC_0473.JPG"/>
          <p:cNvPicPr>
            <a:picLocks noGrp="1" noChangeAspect="1"/>
          </p:cNvPicPr>
          <p:nvPr>
            <p:ph type="pic" idx="1"/>
          </p:nvPr>
        </p:nvPicPr>
        <p:blipFill rotWithShape="1">
          <a:blip r:embed="rId3" cstate="screen"/>
          <a:srcRect/>
          <a:stretch/>
        </p:blipFill>
        <p:spPr>
          <a:xfrm>
            <a:off x="4480028" y="742726"/>
            <a:ext cx="7235969" cy="5168677"/>
          </a:xfrm>
        </p:spPr>
      </p:pic>
    </p:spTree>
    <p:extLst>
      <p:ext uri="{BB962C8B-B14F-4D97-AF65-F5344CB8AC3E}">
        <p14:creationId xmlns="" xmlns:p14="http://schemas.microsoft.com/office/powerpoint/2010/main" val="41359629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158</Words>
  <Application>Microsoft Office PowerPoint</Application>
  <PresentationFormat>Произвольный</PresentationFormat>
  <Paragraphs>42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Исследование по теме: «Свет, тепло и вода»</vt:lpstr>
      <vt:lpstr>         Узнать, какое значение  для растений, животных и человека имеет свет и вода.     </vt:lpstr>
      <vt:lpstr>Стаканчик № 1  поместили на подоконник в холодном коридоре. Температура там зимой около  +15ᵒ . </vt:lpstr>
      <vt:lpstr>Стаканчик № 3  отнёс в подвал. Там всегда темно и  прохладно.  Температура там тоже  +15 ᵒ.  </vt:lpstr>
      <vt:lpstr>Луковица №2 очень сильно выросла</vt:lpstr>
      <vt:lpstr>Луковица №1 выросла меньше</vt:lpstr>
      <vt:lpstr>Луковица № 3 не выросла совсем.</vt:lpstr>
      <vt:lpstr>Наблюдение</vt:lpstr>
      <vt:lpstr>  Нужна вода!</vt:lpstr>
      <vt:lpstr>И человеку тоже нужны свет и вода!</vt:lpstr>
      <vt:lpstr>При помощи наблюдений и проведенного опыта можно сделать вывод:            -  если растению, животному или человеку хватает тепла, света, воды, то они  растут и развиваются;        -  если  нет ни тепла,  ни воды, ни света, то развитие останавливается.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эксперимент</dc:title>
  <dc:creator>User</dc:creator>
  <cp:lastModifiedBy>User</cp:lastModifiedBy>
  <cp:revision>17</cp:revision>
  <dcterms:created xsi:type="dcterms:W3CDTF">2012-07-30T23:42:41Z</dcterms:created>
  <dcterms:modified xsi:type="dcterms:W3CDTF">2020-01-10T16:31:21Z</dcterms:modified>
</cp:coreProperties>
</file>