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1110" y="-7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2095E-6F2D-44EB-8F63-A39340163B75}" type="datetimeFigureOut">
              <a:rPr lang="ru-RU" smtClean="0"/>
              <a:t>02.09.2014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646456-F05C-4CD8-B12C-61DEFFE66CB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646456-F05C-4CD8-B12C-61DEFFE66CB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9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5%20&#1082;&#1083;&#1072;&#1089;&#1089;2014\2.09\10...Isaak_Dunaevskij_-_vesyolyj_veter_-_A_nu-ka_pesnyu_nam_propoj_vesyolyj_veter_(iPlayer.fm).mp3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9.png"/><Relationship Id="rId3" Type="http://schemas.openxmlformats.org/officeDocument/2006/relationships/image" Target="../media/image19.jpeg"/><Relationship Id="rId7" Type="http://schemas.openxmlformats.org/officeDocument/2006/relationships/image" Target="../media/image23.png"/><Relationship Id="rId12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5%20&#1082;&#1083;&#1072;&#1089;&#1089;2014\2.09\10...Isaak_Dunaevskij_-_vesyolyj_veter_-_A_nu-ka_pesnyu_nam_propoj_vesyolyj_veter_(iPlayer.fm).mp3" TargetMode="Externa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Relationship Id="rId1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5%20&#1082;&#1083;&#1072;&#1089;&#1089;2014\2.09\&#1084;&#1086;&#1088;&#1077;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5%20&#1082;&#1083;&#1072;&#1089;&#1089;2014\2.09\&#1084;&#1086;&#1088;&#1077;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5%20&#1082;&#1083;&#1072;&#1089;&#1089;2014\2.09\pesnya-iz-mf-quotV-portuquot-Del_finy(muzofon.com)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5%20&#1082;&#1083;&#1072;&#1089;&#1089;2014\2.09\&#1084;&#1086;&#1088;&#1077;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5%20&#1082;&#1083;&#1072;&#1089;&#1089;2014\2.09\&#1084;&#1086;&#1088;&#1077;.mp3" TargetMode="Externa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Урок путешествие к острову натуральных чисел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5 класс, 2014 год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Учитель Данилова А.Д.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10...Isaak_Dunaevskij_-_vesyolyj_veter_-_A_nu-ka_pesnyu_nam_propoj_vesyolyj_veter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2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53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&amp;Rcy;&amp;ucy;&amp;bcy;&amp;iecy;&amp;zhcy;&amp;ocy;&amp;mcy; - &amp;Gcy;&amp;rcy;&amp;iecy;&amp;chcy;&amp;iecy;&amp;scy;&amp;kcy;&amp;icy;&amp;iecy; &amp;Scy;&amp;vcy;&amp;iecy;&amp;zhcy;&amp;icy;&amp;iecy; &amp;ocy; &amp;ocy;&amp;scy;&amp;tcy;&amp;rcy;&amp;ocy;&amp;vcy;&amp;acy; &amp;ncy;&amp;iecy;&amp;dcy;&amp;vcy;&amp;icy;&amp;zhcy;&amp;icy;&amp;mcy;&amp;ocy;&amp;scy;&amp;tcy;&amp;icy; - &amp;Pcy;&amp;ocy;&amp;scy;&amp;lcy;&amp;iecy;&amp;dcy;&amp;ncy;&amp;icy;&amp;iecy; &amp;ncy;&amp;ocy;&amp;vcy;&amp;ocy;&amp;scy;&amp;tcy;&amp;icy; &amp;ncy;&amp;ocy;&amp;vcy;&amp;ocy;&amp;scy;&amp;tcy;&amp;icy; &amp;zcy;&amp;acy;&amp;rcy;&amp;ucy;&amp;bcy;&amp;iecy;&amp;zhcy;&amp;ncy;&amp;ocy;&amp;gcy;&amp;ocy; DOM.ria.ua &amp;zcy;&amp;acy;. &amp;Rcy;&amp;ycy;&amp;ncy; &amp;Vcy; &amp;Ucy;&amp;kcy;&amp;rcy;&amp;acy;&amp;icy;&amp;ncy;&amp;iecy; &amp;pcy;&amp;rcy;&amp;ocy;&amp;dcy;&amp;acy;&amp;yucy;&amp;tcy;&amp;scy;&amp;y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39"/>
            <a:ext cx="9144000" cy="5861539"/>
          </a:xfrm>
          <a:prstGeom prst="rect">
            <a:avLst/>
          </a:prstGeom>
          <a:noFill/>
        </p:spPr>
      </p:pic>
      <p:pic>
        <p:nvPicPr>
          <p:cNvPr id="3" name="Рисунок 2" descr="0_4bc42_65eabdb1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599259">
            <a:off x="251520" y="2996952"/>
            <a:ext cx="1062235" cy="1049488"/>
          </a:xfrm>
          <a:prstGeom prst="rect">
            <a:avLst/>
          </a:prstGeom>
        </p:spPr>
      </p:pic>
      <p:pic>
        <p:nvPicPr>
          <p:cNvPr id="4" name="Рисунок 3" descr="0_4bc2a_a3eb8d97_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081765" y="3789040"/>
            <a:ext cx="1062235" cy="1062235"/>
          </a:xfrm>
          <a:prstGeom prst="rect">
            <a:avLst/>
          </a:prstGeom>
        </p:spPr>
      </p:pic>
      <p:pic>
        <p:nvPicPr>
          <p:cNvPr id="5" name="Рисунок 4" descr="0_4bc2b_113c4068_L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4437112"/>
            <a:ext cx="1062235" cy="1062235"/>
          </a:xfrm>
          <a:prstGeom prst="rect">
            <a:avLst/>
          </a:prstGeom>
        </p:spPr>
      </p:pic>
      <p:pic>
        <p:nvPicPr>
          <p:cNvPr id="6" name="Рисунок 5" descr="0_4bc2d_12b4c659_L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4725144"/>
            <a:ext cx="1062235" cy="1062235"/>
          </a:xfrm>
          <a:prstGeom prst="rect">
            <a:avLst/>
          </a:prstGeom>
        </p:spPr>
      </p:pic>
      <p:pic>
        <p:nvPicPr>
          <p:cNvPr id="7" name="Рисунок 6" descr="0_4bc2f_a239ddb0_L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148064" y="4869160"/>
            <a:ext cx="1062235" cy="1062235"/>
          </a:xfrm>
          <a:prstGeom prst="rect">
            <a:avLst/>
          </a:prstGeom>
        </p:spPr>
      </p:pic>
      <p:pic>
        <p:nvPicPr>
          <p:cNvPr id="8" name="Рисунок 7" descr="0_4bc32_802d82c0_L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923928" y="4869160"/>
            <a:ext cx="1062235" cy="1062235"/>
          </a:xfrm>
          <a:prstGeom prst="rect">
            <a:avLst/>
          </a:prstGeom>
        </p:spPr>
      </p:pic>
      <p:pic>
        <p:nvPicPr>
          <p:cNvPr id="9" name="Рисунок 8" descr="0_4bc33_5b1eed1_L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627784" y="4725144"/>
            <a:ext cx="1062235" cy="1062235"/>
          </a:xfrm>
          <a:prstGeom prst="rect">
            <a:avLst/>
          </a:prstGeom>
        </p:spPr>
      </p:pic>
      <p:pic>
        <p:nvPicPr>
          <p:cNvPr id="10" name="Рисунок 9" descr="0_4bc36_44c87bf6_L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619672" y="4437112"/>
            <a:ext cx="1062235" cy="1062235"/>
          </a:xfrm>
          <a:prstGeom prst="rect">
            <a:avLst/>
          </a:prstGeom>
        </p:spPr>
      </p:pic>
      <p:pic>
        <p:nvPicPr>
          <p:cNvPr id="11" name="Рисунок 10" descr="0_4bc38_2457eda8_L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rot="1749642">
            <a:off x="611560" y="4005064"/>
            <a:ext cx="1062235" cy="1062235"/>
          </a:xfrm>
          <a:prstGeom prst="rect">
            <a:avLst/>
          </a:prstGeom>
        </p:spPr>
      </p:pic>
      <p:pic>
        <p:nvPicPr>
          <p:cNvPr id="12" name="Рисунок 11" descr="0_4bc28_2b01d690_L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 rot="20568839">
            <a:off x="8028384" y="2420888"/>
            <a:ext cx="1374403" cy="1374403"/>
          </a:xfrm>
          <a:prstGeom prst="rect">
            <a:avLst/>
          </a:prstGeom>
        </p:spPr>
      </p:pic>
      <p:sp>
        <p:nvSpPr>
          <p:cNvPr id="20483" name="WordArt 3"/>
          <p:cNvSpPr>
            <a:spLocks noChangeArrowheads="1" noChangeShapeType="1" noTextEdit="1"/>
          </p:cNvSpPr>
          <p:nvPr/>
        </p:nvSpPr>
        <p:spPr bwMode="auto">
          <a:xfrm>
            <a:off x="467544" y="620688"/>
            <a:ext cx="8352928" cy="3384376"/>
          </a:xfrm>
          <a:prstGeom prst="rect">
            <a:avLst/>
          </a:prstGeom>
        </p:spPr>
        <p:txBody>
          <a:bodyPr wrap="none" fromWordArt="1">
            <a:prstTxWarp prst="textArchUp">
              <a:avLst>
                <a:gd name="adj" fmla="val 1080000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rtl="0"/>
            <a:r>
              <a:rPr lang="ru-RU" sz="3600" b="1" kern="1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Black"/>
              </a:rPr>
              <a:t>Добро пожаловать</a:t>
            </a:r>
            <a:endParaRPr lang="ru-RU" sz="3600" b="1" kern="1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Black"/>
            </a:endParaRPr>
          </a:p>
        </p:txBody>
      </p:sp>
      <p:pic>
        <p:nvPicPr>
          <p:cNvPr id="14" name="10...Isaak_Dunaevskij_-_vesyolyj_veter_-_A_nu-ka_pesnyu_nam_propoj_vesyolyj_veter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4"/>
          <a:stretch>
            <a:fillRect/>
          </a:stretch>
        </p:blipFill>
        <p:spPr>
          <a:xfrm>
            <a:off x="8501090" y="55721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53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6" descr="Project Free Woodworking Plans Drawings Woodworki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2276872"/>
            <a:ext cx="2594992" cy="2594993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/>
        </p:nvGrpSpPr>
        <p:grpSpPr>
          <a:xfrm>
            <a:off x="584176" y="260648"/>
            <a:ext cx="2594992" cy="2594993"/>
            <a:chOff x="584176" y="260648"/>
            <a:chExt cx="2594992" cy="2594993"/>
          </a:xfrm>
        </p:grpSpPr>
        <p:pic>
          <p:nvPicPr>
            <p:cNvPr id="1030" name="Picture 6" descr="Project Free Woodworking Plans Drawings Woodworki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84176" y="260648"/>
              <a:ext cx="2594992" cy="2594993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1331640" y="980728"/>
              <a:ext cx="14677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«Витязь»</a:t>
              </a:r>
              <a:endPara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3491880" y="0"/>
            <a:ext cx="2594992" cy="2594993"/>
            <a:chOff x="3491880" y="0"/>
            <a:chExt cx="2594992" cy="2594993"/>
          </a:xfrm>
        </p:grpSpPr>
        <p:pic>
          <p:nvPicPr>
            <p:cNvPr id="13" name="Picture 6" descr="Project Free Woodworking Plans Drawings Woodworki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0"/>
              <a:ext cx="2594992" cy="2594993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4139952" y="764704"/>
              <a:ext cx="18317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«Богатырь»</a:t>
              </a:r>
              <a:endPara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6327576" y="0"/>
            <a:ext cx="2473242" cy="2468217"/>
            <a:chOff x="6327576" y="0"/>
            <a:chExt cx="2473242" cy="2468217"/>
          </a:xfrm>
        </p:grpSpPr>
        <p:pic>
          <p:nvPicPr>
            <p:cNvPr id="14" name="Picture 6" descr="Project Free Woodworking Plans Drawings Woodworki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327576" y="0"/>
              <a:ext cx="2468216" cy="2468217"/>
            </a:xfrm>
            <a:prstGeom prst="rect">
              <a:avLst/>
            </a:prstGeom>
            <a:noFill/>
          </p:spPr>
        </p:pic>
        <p:sp>
          <p:nvSpPr>
            <p:cNvPr id="21" name="TextBox 20"/>
            <p:cNvSpPr txBox="1"/>
            <p:nvPr/>
          </p:nvSpPr>
          <p:spPr>
            <a:xfrm>
              <a:off x="6660232" y="620688"/>
              <a:ext cx="21405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«Бригантина»</a:t>
              </a:r>
              <a:endPara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323528" y="2852936"/>
            <a:ext cx="2654001" cy="2594993"/>
            <a:chOff x="323528" y="2852936"/>
            <a:chExt cx="2654001" cy="2594993"/>
          </a:xfrm>
        </p:grpSpPr>
        <p:pic>
          <p:nvPicPr>
            <p:cNvPr id="15" name="Picture 6" descr="Project Free Woodworking Plans Drawings Woodworki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23528" y="2852936"/>
              <a:ext cx="2594992" cy="2594993"/>
            </a:xfrm>
            <a:prstGeom prst="rect">
              <a:avLst/>
            </a:prstGeom>
            <a:noFill/>
          </p:spPr>
        </p:pic>
        <p:sp>
          <p:nvSpPr>
            <p:cNvPr id="22" name="TextBox 21"/>
            <p:cNvSpPr txBox="1"/>
            <p:nvPr/>
          </p:nvSpPr>
          <p:spPr>
            <a:xfrm>
              <a:off x="683568" y="3501008"/>
              <a:ext cx="22939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«Алые паруса»</a:t>
              </a:r>
              <a:endPara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3347864" y="2564904"/>
            <a:ext cx="2594992" cy="2594993"/>
            <a:chOff x="3347864" y="2564904"/>
            <a:chExt cx="2594992" cy="2594993"/>
          </a:xfrm>
        </p:grpSpPr>
        <p:pic>
          <p:nvPicPr>
            <p:cNvPr id="17" name="Picture 6" descr="Project Free Woodworking Plans Drawings Woodworkin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47864" y="2564904"/>
              <a:ext cx="2594992" cy="2594993"/>
            </a:xfrm>
            <a:prstGeom prst="rect">
              <a:avLst/>
            </a:prstGeom>
            <a:noFill/>
          </p:spPr>
        </p:pic>
        <p:sp>
          <p:nvSpPr>
            <p:cNvPr id="23" name="TextBox 22"/>
            <p:cNvSpPr txBox="1"/>
            <p:nvPr/>
          </p:nvSpPr>
          <p:spPr>
            <a:xfrm>
              <a:off x="4139952" y="3212976"/>
              <a:ext cx="14718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r>
                <a:rPr lang="ru-RU" sz="2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«Мария»</a:t>
              </a:r>
              <a:endParaRPr lang="ru-RU" sz="2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6876256" y="2924944"/>
            <a:ext cx="154298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«Мираж»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3" cstate="print">
            <a:lum contrast="30000"/>
          </a:blip>
          <a:srcRect b="16355"/>
          <a:stretch>
            <a:fillRect/>
          </a:stretch>
        </p:blipFill>
        <p:spPr bwMode="auto">
          <a:xfrm>
            <a:off x="0" y="908720"/>
            <a:ext cx="8964488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00166" y="2428868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2714620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858148" y="2714620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5572140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5286388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00826" y="6000768"/>
            <a:ext cx="72008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мо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29652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5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lum contrast="30000"/>
          </a:blip>
          <a:srcRect t="25431" b="10168"/>
          <a:stretch>
            <a:fillRect/>
          </a:stretch>
        </p:blipFill>
        <p:spPr bwMode="auto">
          <a:xfrm>
            <a:off x="179512" y="692696"/>
            <a:ext cx="871296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мо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44291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>
            <a:lum contrast="30000"/>
          </a:blip>
          <a:srcRect l="49524" t="22727" b="54545"/>
          <a:stretch>
            <a:fillRect/>
          </a:stretch>
        </p:blipFill>
        <p:spPr bwMode="auto">
          <a:xfrm>
            <a:off x="1115616" y="1340768"/>
            <a:ext cx="3816424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2" cstate="print">
            <a:lum contrast="30000"/>
          </a:blip>
          <a:srcRect t="68181"/>
          <a:stretch>
            <a:fillRect/>
          </a:stretch>
        </p:blipFill>
        <p:spPr bwMode="auto">
          <a:xfrm>
            <a:off x="683568" y="1844824"/>
            <a:ext cx="7560840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/>
          <p:nvPr/>
        </p:nvPicPr>
        <p:blipFill>
          <a:blip r:embed="rId2" cstate="print">
            <a:lum contrast="30000"/>
          </a:blip>
          <a:srcRect l="890" t="45454" r="59048" b="31818"/>
          <a:stretch>
            <a:fillRect/>
          </a:stretch>
        </p:blipFill>
        <p:spPr bwMode="auto">
          <a:xfrm>
            <a:off x="4719836" y="1314326"/>
            <a:ext cx="324036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lum contrast="30000"/>
          </a:blip>
          <a:srcRect b="32558"/>
          <a:stretch>
            <a:fillRect/>
          </a:stretch>
        </p:blipFill>
        <p:spPr bwMode="auto">
          <a:xfrm>
            <a:off x="683568" y="2132856"/>
            <a:ext cx="756084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lum contrast="30000"/>
          </a:blip>
          <a:srcRect b="18530"/>
          <a:stretch>
            <a:fillRect/>
          </a:stretch>
        </p:blipFill>
        <p:spPr bwMode="auto">
          <a:xfrm>
            <a:off x="323528" y="3501008"/>
            <a:ext cx="849694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043608" y="4005064"/>
            <a:ext cx="1296144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501008"/>
            <a:ext cx="432048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364" name="Picture 4" descr="Cloud island Travel.. : Tourism Covered"/>
          <p:cNvPicPr>
            <a:picLocks noChangeAspect="1" noChangeArrowheads="1"/>
          </p:cNvPicPr>
          <p:nvPr/>
        </p:nvPicPr>
        <p:blipFill>
          <a:blip r:embed="rId4" cstate="print"/>
          <a:srcRect l="20530" t="45215" r="9426" b="5953"/>
          <a:stretch>
            <a:fillRect/>
          </a:stretch>
        </p:blipFill>
        <p:spPr bwMode="auto">
          <a:xfrm>
            <a:off x="4967536" y="404664"/>
            <a:ext cx="417646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Ncy;&amp;acy; &amp;zcy;&amp;ucy;&amp;bcy;&amp;ycy; &amp;bcy;&amp;iecy;&amp;scy;&amp;pcy;&amp;lcy;&amp;acy;&amp;tcy;&amp;ncy;&amp;ocy; &amp;ocy;&amp;bcy;&amp;ocy;&amp;icy;, &amp;kcy;&amp;rcy;&amp;acy;&amp;scy;&amp;icy;&amp;vcy;&amp;ycy;&amp;iecy;, &amp;Scy;&amp;kcy;&amp;acy;&amp;chcy;&amp;acy;&amp;tcy;&amp;softcy;, &amp;yacy; GoodFon.com.ua- &amp;pcy;&amp;acy;&amp;scy;&amp;tcy;&amp;softcy;, &amp;fcy;&amp;ocy;&amp;tcy;&amp;kcy;&amp;acy; 80754 &amp;acy;&amp;kcy;&amp;ucy;&amp;lcy;&amp;acy; &amp;Kcy;&amp;acy;&amp;rcy;&amp;tcy;&amp;icy;&amp;ncy;&amp;kcy;&amp;u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6672"/>
            <a:ext cx="3744416" cy="28083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5" name="Picture 2" descr="&amp;Ncy;&amp;acy; &amp;zcy;&amp;ucy;&amp;bcy;&amp;ycy; &amp;bcy;&amp;iecy;&amp;scy;&amp;pcy;&amp;lcy;&amp;acy;&amp;tcy;&amp;ncy;&amp;ocy; &amp;ocy;&amp;bcy;&amp;ocy;&amp;icy;, &amp;kcy;&amp;rcy;&amp;acy;&amp;scy;&amp;icy;&amp;vcy;&amp;ycy;&amp;iecy;, &amp;Scy;&amp;kcy;&amp;acy;&amp;chcy;&amp;acy;&amp;tcy;&amp;softcy;, &amp;yacy; GoodFon.com.ua- &amp;pcy;&amp;acy;&amp;scy;&amp;tcy;&amp;softcy;, &amp;fcy;&amp;ocy;&amp;tcy;&amp;kcy;&amp;acy; 80754 &amp;acy;&amp;kcy;&amp;ucy;&amp;lcy;&amp;acy; &amp;Kcy;&amp;acy;&amp;rcy;&amp;tcy;&amp;icy;&amp;ncy;&amp;kcy;&amp;u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772816"/>
            <a:ext cx="3744416" cy="28083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Picture 2" descr="&amp;Ncy;&amp;acy; &amp;zcy;&amp;ucy;&amp;bcy;&amp;ycy; &amp;bcy;&amp;iecy;&amp;scy;&amp;pcy;&amp;lcy;&amp;acy;&amp;tcy;&amp;ncy;&amp;ocy; &amp;ocy;&amp;bcy;&amp;ocy;&amp;icy;, &amp;kcy;&amp;rcy;&amp;acy;&amp;scy;&amp;icy;&amp;vcy;&amp;ycy;&amp;iecy;, &amp;Scy;&amp;kcy;&amp;acy;&amp;chcy;&amp;acy;&amp;tcy;&amp;softcy;, &amp;yacy; GoodFon.com.ua- &amp;pcy;&amp;acy;&amp;scy;&amp;tcy;&amp;softcy;, &amp;fcy;&amp;ocy;&amp;tcy;&amp;kcy;&amp;acy; 80754 &amp;acy;&amp;kcy;&amp;ucy;&amp;lcy;&amp;acy; &amp;Kcy;&amp;acy;&amp;rcy;&amp;tcy;&amp;icy;&amp;ncy;&amp;kcy;&amp;u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3744416" cy="28083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7" name="Рисунок 6"/>
          <p:cNvPicPr/>
          <p:nvPr/>
        </p:nvPicPr>
        <p:blipFill>
          <a:blip r:embed="rId4" cstate="print">
            <a:lum contrast="30000"/>
          </a:blip>
          <a:srcRect l="23736" t="50353" r="30551" b="14400"/>
          <a:stretch>
            <a:fillRect/>
          </a:stretch>
        </p:blipFill>
        <p:spPr bwMode="auto">
          <a:xfrm>
            <a:off x="2627784" y="4437112"/>
            <a:ext cx="3744416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esnya-iz-mf-quotV-portuquot-Del_finy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14390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6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7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407E-6 L -0.44879 -0.0050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4.44444E-6 L -0.64584 -0.0050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" y="-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11111E-6 L -0.81893 -0.0050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7" dur="25610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4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lum contrast="30000"/>
          </a:blip>
          <a:srcRect t="33810" b="4787"/>
          <a:stretch>
            <a:fillRect/>
          </a:stretch>
        </p:blipFill>
        <p:spPr bwMode="auto">
          <a:xfrm>
            <a:off x="683568" y="332656"/>
            <a:ext cx="78488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4" cstate="print">
            <a:lum contrast="40000"/>
          </a:blip>
          <a:srcRect b="47428"/>
          <a:stretch>
            <a:fillRect/>
          </a:stretch>
        </p:blipFill>
        <p:spPr bwMode="auto">
          <a:xfrm>
            <a:off x="683568" y="3068960"/>
            <a:ext cx="78488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мо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001024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5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1331640" y="692696"/>
            <a:ext cx="667893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мор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75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37</Words>
  <Application>Microsoft Office PowerPoint</Application>
  <PresentationFormat>Экран (4:3)</PresentationFormat>
  <Paragraphs>11</Paragraphs>
  <Slides>10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путешествие к острову натуральных чисел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путешествие к острову натуральных чисел</dc:title>
  <cp:lastModifiedBy>учитель</cp:lastModifiedBy>
  <cp:revision>21</cp:revision>
  <dcterms:modified xsi:type="dcterms:W3CDTF">2014-09-02T07:56:07Z</dcterms:modified>
</cp:coreProperties>
</file>