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BDB9D-75C4-49ED-8C3C-1D3638A4C5E9}" type="datetimeFigureOut">
              <a:rPr lang="ru-RU" smtClean="0"/>
              <a:pPr/>
              <a:t>07.12.2009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931EB-988C-4473-B83F-7C55CC103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BDB9D-75C4-49ED-8C3C-1D3638A4C5E9}" type="datetimeFigureOut">
              <a:rPr lang="ru-RU" smtClean="0"/>
              <a:pPr/>
              <a:t>07.12.2009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931EB-988C-4473-B83F-7C55CC103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BDB9D-75C4-49ED-8C3C-1D3638A4C5E9}" type="datetimeFigureOut">
              <a:rPr lang="ru-RU" smtClean="0"/>
              <a:pPr/>
              <a:t>07.12.2009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931EB-988C-4473-B83F-7C55CC103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BDB9D-75C4-49ED-8C3C-1D3638A4C5E9}" type="datetimeFigureOut">
              <a:rPr lang="ru-RU" smtClean="0"/>
              <a:pPr/>
              <a:t>07.12.2009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931EB-988C-4473-B83F-7C55CC103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BDB9D-75C4-49ED-8C3C-1D3638A4C5E9}" type="datetimeFigureOut">
              <a:rPr lang="ru-RU" smtClean="0"/>
              <a:pPr/>
              <a:t>07.12.2009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931EB-988C-4473-B83F-7C55CC103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BDB9D-75C4-49ED-8C3C-1D3638A4C5E9}" type="datetimeFigureOut">
              <a:rPr lang="ru-RU" smtClean="0"/>
              <a:pPr/>
              <a:t>07.12.2009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931EB-988C-4473-B83F-7C55CC103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BDB9D-75C4-49ED-8C3C-1D3638A4C5E9}" type="datetimeFigureOut">
              <a:rPr lang="ru-RU" smtClean="0"/>
              <a:pPr/>
              <a:t>07.12.2009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931EB-988C-4473-B83F-7C55CC103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BDB9D-75C4-49ED-8C3C-1D3638A4C5E9}" type="datetimeFigureOut">
              <a:rPr lang="ru-RU" smtClean="0"/>
              <a:pPr/>
              <a:t>07.12.2009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931EB-988C-4473-B83F-7C55CC103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BDB9D-75C4-49ED-8C3C-1D3638A4C5E9}" type="datetimeFigureOut">
              <a:rPr lang="ru-RU" smtClean="0"/>
              <a:pPr/>
              <a:t>07.12.2009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931EB-988C-4473-B83F-7C55CC103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BDB9D-75C4-49ED-8C3C-1D3638A4C5E9}" type="datetimeFigureOut">
              <a:rPr lang="ru-RU" smtClean="0"/>
              <a:pPr/>
              <a:t>07.12.2009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931EB-988C-4473-B83F-7C55CC103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BDB9D-75C4-49ED-8C3C-1D3638A4C5E9}" type="datetimeFigureOut">
              <a:rPr lang="ru-RU" smtClean="0"/>
              <a:pPr/>
              <a:t>07.12.2009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931EB-988C-4473-B83F-7C55CC103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BDB9D-75C4-49ED-8C3C-1D3638A4C5E9}" type="datetimeFigureOut">
              <a:rPr lang="ru-RU" smtClean="0"/>
              <a:pPr/>
              <a:t>07.12.2009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931EB-988C-4473-B83F-7C55CC1038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Мастер класс «Аппликация из «чёсаной соломки».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 : </a:t>
            </a:r>
            <a:r>
              <a:rPr lang="ru-RU" dirty="0" err="1" smtClean="0"/>
              <a:t>Диде</a:t>
            </a:r>
            <a:r>
              <a:rPr lang="ru-RU" dirty="0" smtClean="0"/>
              <a:t> Анастасия.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Заготовка соломенных лент.</a:t>
            </a:r>
            <a:endParaRPr lang="ru-RU" dirty="0"/>
          </a:p>
        </p:txBody>
      </p:sp>
      <p:pic>
        <p:nvPicPr>
          <p:cNvPr id="4" name="Содержимое 3" descr="H:\фото мастер кл. соломка\IMG_077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500174"/>
            <a:ext cx="252109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:\фото мастер кл. соломка\IMG_075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1500174"/>
            <a:ext cx="2659382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:\143___01\IMG_091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1500174"/>
            <a:ext cx="257176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:\143___01\IMG_091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3929066"/>
            <a:ext cx="264033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:\143___01\IMG_091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43306" y="3857628"/>
            <a:ext cx="264033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:\157___11\IMG_1166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57950" y="3857628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Подготовка деталей «</a:t>
            </a:r>
            <a:r>
              <a:rPr lang="ru-RU" dirty="0" smtClean="0"/>
              <a:t>чёсаной </a:t>
            </a:r>
            <a:r>
              <a:rPr lang="ru-RU" dirty="0" smtClean="0"/>
              <a:t>соломки»</a:t>
            </a:r>
            <a:endParaRPr lang="ru-RU" dirty="0"/>
          </a:p>
        </p:txBody>
      </p:sp>
      <p:pic>
        <p:nvPicPr>
          <p:cNvPr id="6" name="Содержимое 5" descr="H:\фото мастер кл. соломка\IMG_0755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857364"/>
            <a:ext cx="3214710" cy="2078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:\фото мастер кл. соломка\IMG_075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857364"/>
            <a:ext cx="3222628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:\фото мастер кл. соломка\IMG_075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4214818"/>
            <a:ext cx="3286148" cy="2080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:\фото мастер кл. соломка\IMG_075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4286256"/>
            <a:ext cx="3175638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:\фото мастер кл. соломка\IMG_075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857232"/>
            <a:ext cx="314327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:\фото мастер кл. соломка\IMG_076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857232"/>
            <a:ext cx="321471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:\фото мастер кл. соломка\IMG_076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4000504"/>
            <a:ext cx="317849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Выполнение работы</a:t>
            </a:r>
            <a:endParaRPr lang="ru-RU" dirty="0"/>
          </a:p>
        </p:txBody>
      </p:sp>
      <p:pic>
        <p:nvPicPr>
          <p:cNvPr id="4" name="Рисунок 3" descr="H:\фото мастер кл. соломка\IMG_076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500174"/>
            <a:ext cx="3007359" cy="2255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:\фото мастер кл. соломка\IMG_076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500174"/>
            <a:ext cx="3129279" cy="2346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:\фото мастер кл. соломка\IMG_076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4071942"/>
            <a:ext cx="3128010" cy="2346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Расположение деталей на тёмном  фоне.</a:t>
            </a:r>
            <a:endParaRPr lang="ru-RU" dirty="0"/>
          </a:p>
        </p:txBody>
      </p:sp>
      <p:pic>
        <p:nvPicPr>
          <p:cNvPr id="3" name="Рисунок 2" descr="H:\фото мастер кл. соломка\IMG_077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143116"/>
            <a:ext cx="342902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:\фото мастер кл. соломка\IMG_077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143116"/>
            <a:ext cx="3357586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32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Мастер класс «Аппликация из «чёсаной соломки».</vt:lpstr>
      <vt:lpstr>Заготовка соломенных лент.</vt:lpstr>
      <vt:lpstr>Подготовка деталей «чёсаной соломки»</vt:lpstr>
      <vt:lpstr>Слайд 4</vt:lpstr>
      <vt:lpstr>Выполнение работы</vt:lpstr>
      <vt:lpstr>Расположение деталей на тёмном  фоне.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класс «Аппликация из «чёсаной соломки».</dc:title>
  <dc:creator>komp</dc:creator>
  <cp:lastModifiedBy>komp</cp:lastModifiedBy>
  <cp:revision>6</cp:revision>
  <dcterms:created xsi:type="dcterms:W3CDTF">2009-12-06T23:21:49Z</dcterms:created>
  <dcterms:modified xsi:type="dcterms:W3CDTF">2009-12-07T03:40:35Z</dcterms:modified>
</cp:coreProperties>
</file>