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6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31.10.2019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1785926"/>
            <a:ext cx="6782778" cy="165037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МЕТОДИЧЕСКИЕ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ПРИЁМЫ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ФОРМИРОВАНИЯ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АДЕКВАТНОЙ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САМООЦЕНКИ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ДЕТЕЙ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МЛАДШЕГО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ШКОЛЬНОГО ВОЗРАСТА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Карточка  сомнений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- я понял все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совсем усвоил,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сомневаюсь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- не понял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V   -  уже знал это                                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+   - новое                   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0    - думал иначе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Алгоритм  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самооценивания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(3- 4класс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Какое было задание? (Учимся вспоминать цель работы.)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Удалось выполнить задание? (Учимся сравнивать результат с целью.)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Задание выполнено, верно, или не совсем? (Учимся находить и признавать ошибки.)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Выполнил самостоятельно или с чьей-то помощью? (Учимся оценивать процесс.)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Каков был уровень задания (задачи)?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Определи уровень успешности, на котором ты решил задачу.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Исходя из своего уровня успешности, определи отметку, которую ты можешь себе поставить.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     Что </a:t>
            </a:r>
            <a:r>
              <a:rPr lang="ru-RU" b="1" dirty="0" smtClean="0"/>
              <a:t>такое оценивание?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Механизм, обеспечивающий информацией  педагога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Обратная  связь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Направление  учения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Динамика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Единая система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    Что </a:t>
            </a:r>
            <a:r>
              <a:rPr lang="ru-RU" b="1" dirty="0" smtClean="0"/>
              <a:t>  </a:t>
            </a:r>
            <a:r>
              <a:rPr lang="ru-RU" b="1" dirty="0" smtClean="0"/>
              <a:t>такое  самооценка</a:t>
            </a:r>
            <a:r>
              <a:rPr lang="ru-RU" b="1" dirty="0" smtClean="0"/>
              <a:t>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Самооценка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– это оценка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человеком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самого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себя: своих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качеств,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возможностей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 особенностей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своей 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   </a:t>
            </a:r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На  что  влияет самооценка?</a:t>
            </a:r>
            <a:b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47800"/>
            <a:ext cx="7862150" cy="48006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 успеваемость  школьника;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процесс адаптации ребенка в школе;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эмоциональное благополучие   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ребёнка в классном коллективе;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благополучие будущей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школы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обучить ребёнка самооценке своих действий, желаний, поступков, совместных действий, так как это универсальная компетенция, которая необходима человеку в учебе и на протяжении всей жизни.</a:t>
            </a:r>
          </a:p>
          <a:p>
            <a:pPr>
              <a:buNone/>
            </a:pPr>
            <a:r>
              <a:rPr lang="ru-RU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3  основных типа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самооценки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завышенная </a:t>
            </a: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низкая     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адекватная.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Приёмы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навыков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самооценки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285860"/>
            <a:ext cx="7647836" cy="5143536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1.Словесные приемы ( по вопросам: За что себя можешь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похвалить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?..)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Говорящие рисунки(изобразить дерево, облачко, цветок) 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Символы (человечки, смайлики, геометрические фигурки и т.д.)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 Таблицы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 Листы самооценки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ученика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7. Балловый  критерий ( оценивание по баллам)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8. Лесенка  достижений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9.Карточка сомнений ( знаки  « +», «-», «?» 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Прием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«Оценочная таблица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47800"/>
            <a:ext cx="7647836" cy="4910158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начале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урока  учитель  делает  заявку  на  оценку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5» -22 балла,     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4» -16-21 балл;   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«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3» - 11-15 баллов</a:t>
            </a:r>
          </a:p>
          <a:p>
            <a:pPr algn="just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Учащиеся определяют для себя, какой планки они желают сегодня достичь, на полях в тетради записывают предполагаемый результат. Учитель, разрабатывает задания к уроку, просчитывает их трудоемкость, чтобы потом правильно рассчитать заявку на оценку. В течение всего урока каждый ученик ведет учет своего труда, в конце урока ставит соответствующую оценку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Балловый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критерий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3б  -активность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высокая  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2б -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активность средняя    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1б  -активность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низкая 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Материал  на  уроке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усвоен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хорошо-3б; 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усвоен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частично-2б; 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усвоен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слабо-1б.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34</TotalTime>
  <Words>382</Words>
  <Application>Microsoft Office PowerPoint</Application>
  <PresentationFormat>Экран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 </vt:lpstr>
      <vt:lpstr>          Что такое оценивание?  </vt:lpstr>
      <vt:lpstr>         Что   такое  самооценка? </vt:lpstr>
      <vt:lpstr>   На  что  влияет самооценка? </vt:lpstr>
      <vt:lpstr>          Задача  школы</vt:lpstr>
      <vt:lpstr>  3  основных типа самооценки </vt:lpstr>
      <vt:lpstr>   Приёмы  навыков   самооценки </vt:lpstr>
      <vt:lpstr>    Прием «Оценочная таблица» </vt:lpstr>
      <vt:lpstr>       Балловый  критерий  </vt:lpstr>
      <vt:lpstr>       Карточка  сомнений </vt:lpstr>
      <vt:lpstr>                Алгоритм   самооценивания                     (3- 4класс)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Вика</dc:creator>
  <cp:lastModifiedBy>Вика</cp:lastModifiedBy>
  <cp:revision>6</cp:revision>
  <dcterms:created xsi:type="dcterms:W3CDTF">2019-10-30T21:37:37Z</dcterms:created>
  <dcterms:modified xsi:type="dcterms:W3CDTF">2019-10-31T01:03:49Z</dcterms:modified>
</cp:coreProperties>
</file>