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66" r:id="rId5"/>
    <p:sldId id="259" r:id="rId6"/>
    <p:sldId id="260" r:id="rId7"/>
    <p:sldId id="268" r:id="rId8"/>
    <p:sldId id="273" r:id="rId9"/>
    <p:sldId id="276" r:id="rId10"/>
    <p:sldId id="262" r:id="rId11"/>
    <p:sldId id="279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912BC-A351-498F-8791-F20CA7B0C45F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734E0-8C5A-441D-9FFD-0FB73909A0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Нахождение</a:t>
            </a:r>
            <a:br>
              <a:rPr lang="ru-RU" dirty="0" smtClean="0"/>
            </a:br>
            <a:r>
              <a:rPr lang="ru-RU" dirty="0" smtClean="0"/>
              <a:t>нескольких долей целого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4 класс</a:t>
            </a:r>
          </a:p>
          <a:p>
            <a:r>
              <a:rPr lang="ru-RU" dirty="0" smtClean="0"/>
              <a:t>1 урок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J:\математика 4 кл\Урок нахождение нескольких долей целого 1 урок\689001_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14282" y="642918"/>
            <a:ext cx="85725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 прямоугольной формы хотят обнести забором. Длина  сада 800 м, а ширина составляет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⅝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длины. Какой длины должен быть весь забор?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392906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800:8*5=50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J:\математика 4 кл\Урок нахождение нескольких долей целого 1 урок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525963"/>
          </a:xfrm>
        </p:spPr>
        <p:txBody>
          <a:bodyPr/>
          <a:lstStyle/>
          <a:p>
            <a:r>
              <a:rPr lang="ru-RU" sz="6000" b="1" i="1" dirty="0">
                <a:latin typeface="Times New Roman" pitchFamily="18" charset="0"/>
                <a:cs typeface="Times New Roman" pitchFamily="18" charset="0"/>
              </a:rPr>
              <a:t>Не бойся, когда не знаешь: страшно, когда знать не хочешь.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J:\математика 4 кл\Урок нахождение нескольких долей целого 1 урок\fc44833898b404df32f7a9a6661b10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ds02.infourok.ru/uploads/ex/0720/00002e2f-7ec66e47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5" name="Picture 1" descr="J:\математика 4 кл\Урок нахождение нескольких долей целого 1 урок\img9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2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должны научиться?</a:t>
            </a:r>
            <a:br>
              <a:rPr lang="ru-RU" dirty="0" smtClean="0"/>
            </a:br>
            <a:r>
              <a:rPr lang="ru-RU" dirty="0" smtClean="0"/>
              <a:t>Цели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1. Познакомиться </a:t>
            </a:r>
            <a:r>
              <a:rPr lang="ru-RU" dirty="0"/>
              <a:t>с вычислением нескольких долей целого; решать задачи на </a:t>
            </a:r>
            <a:r>
              <a:rPr lang="ru-RU" dirty="0" smtClean="0"/>
              <a:t>нахождение  нескольких </a:t>
            </a:r>
            <a:r>
              <a:rPr lang="ru-RU" dirty="0"/>
              <a:t>долей целого</a:t>
            </a:r>
          </a:p>
          <a:p>
            <a:endParaRPr lang="ru-RU" dirty="0"/>
          </a:p>
        </p:txBody>
      </p:sp>
      <p:pic>
        <p:nvPicPr>
          <p:cNvPr id="5" name="Picture 2" descr="J:\математика 4 кл\Урок нахождение нескольких долей целого 1 урок\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429000"/>
            <a:ext cx="4190996" cy="3143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J:\математика 4 кл\Урок нахождение нескольких долей целого 1 урок\mmm102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J:\математика 4 кл\Урок нахождение нескольких долей целого 1 урок\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J:\математика 4 кл\Урок нахождение нескольких долей целого 1 урок\img13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65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Нахождение нескольких долей целого</vt:lpstr>
      <vt:lpstr>Слайд 2</vt:lpstr>
      <vt:lpstr>Слайд 3</vt:lpstr>
      <vt:lpstr>Слайд 4</vt:lpstr>
      <vt:lpstr>Слайд 5</vt:lpstr>
      <vt:lpstr>Чему должны научиться? Цели урока</vt:lpstr>
      <vt:lpstr>Слайд 7</vt:lpstr>
      <vt:lpstr>Слайд 8</vt:lpstr>
      <vt:lpstr>Слайд 9</vt:lpstr>
      <vt:lpstr>Слайд 10</vt:lpstr>
      <vt:lpstr>800:8*5=50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R1</dc:creator>
  <cp:lastModifiedBy>R1</cp:lastModifiedBy>
  <cp:revision>12</cp:revision>
  <dcterms:created xsi:type="dcterms:W3CDTF">2019-11-19T13:11:44Z</dcterms:created>
  <dcterms:modified xsi:type="dcterms:W3CDTF">2020-01-10T09:34:35Z</dcterms:modified>
</cp:coreProperties>
</file>