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214290"/>
            <a:ext cx="8458200" cy="664371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«Детский сад № 14»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Конспект ОД в средней группе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«Изобразительной деятельности» (рисование)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тему « Ежик»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Стеблина  Мария </a:t>
            </a:r>
          </a:p>
          <a:p>
            <a:pPr algn="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Сергеевна</a:t>
            </a:r>
          </a:p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Гусев 2019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Программное содержание: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Цель: Учить рисовать ежа  нетрадиционным методом.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Задачи: Формировать умение создавать выразительный образ.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Продолжать развивать изобразительные умения и навыки.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Систематизировать и углублять представления детей о сезонных изменениях в природе, среде обитания животных и их повадках.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Воспитывать усидчивость, трудолюбие, аккуратность, творческую самореализацию, любовь к природе.</a:t>
            </a:r>
          </a:p>
          <a:p>
            <a:pPr>
              <a:buNone/>
            </a:pPr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Материалы: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- игрушка-ёжик,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-1\2 листа белой бумаги с контурным рисунком ежа;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гуашь коричневого цвета;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одноразовые вилки для рисования;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образец: на одном только контур ежа, картинка ёж.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Ход ОД: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268386"/>
            <a:ext cx="7481910" cy="558961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Здравствуйте ребята. Посмотрите, сколько сегодня гостей к нам пришло, поздороваемся с ними? А теперь встанем в круг и поздороваемся с окружающим нас миром.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-Утром солнышко встает,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Всех на улицу зовет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Выхожу из дома я: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«Здравствуй, улица моя!»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Отвечаю солнцу я,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Отвечаю травам я,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Отвечаю ветру я,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600" dirty="0" err="1" smtClean="0">
                <a:latin typeface="Times New Roman" pitchFamily="18" charset="0"/>
                <a:cs typeface="Times New Roman" pitchFamily="18" charset="0"/>
              </a:rPr>
              <a:t>Здравствуй,Родина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 моя»</a:t>
            </a: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 послушайте, ребята, загадаю вам загадку: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Добродушен, деловит,  Весь иголками покрыт.</a:t>
            </a:r>
          </a:p>
          <a:p>
            <a:pPr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Слышишь топот шустрых ножек. Это наш приятель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. (Ёжик)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Беседа по картине</a:t>
            </a: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9697" name="Picture 1" descr="C:\Users\маша\Desktop\стеблина\открытое 5 группа ЕЖИК\cGS6uNckzS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30620" y="2428868"/>
            <a:ext cx="5080036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1" descr="C:\Users\маша\Desktop\стеблина\открытое 5 группа ЕЖИК\c19WKYkAtQQ.jpg"/>
          <p:cNvPicPr>
            <a:picLocks noChangeAspect="1" noChangeArrowheads="1"/>
          </p:cNvPicPr>
          <p:nvPr/>
        </p:nvPicPr>
        <p:blipFill>
          <a:blip r:embed="rId2"/>
          <a:srcRect l="19266" t="20082" r="12844"/>
          <a:stretch>
            <a:fillRect/>
          </a:stretch>
        </p:blipFill>
        <p:spPr bwMode="auto">
          <a:xfrm>
            <a:off x="3857588" y="928670"/>
            <a:ext cx="5286412" cy="35004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7572396" cy="628651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Ребята, давайте вспомним, как выглядит ёж. Ведь вы наверняка видели этого зверька на рисунках, в мультфильмах. (Воспитатель показывает картинку с изображением ежа).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Как выглядит ёж?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Мордочка у ежа маленькая,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вытянутым носом, вся покрытая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короткими серыми волосками.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Чёрные, как бусинки, глаза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кажутся внимательными и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умными, но видит ёжик плохо,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 вот нюх у него прекрасный!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Лапы у него короткие с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маленькими коготками.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 ещё есть у ежа ?(чем защищается ёж?)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Колючки.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Ну, конечно, колючки!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спине носит ёж колючие иголки. А как же ежу без иголок? Они спасают его от врагов.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 Появляется игрушка – ёж.)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от имени ёжика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Я, как ёлка,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Весь в иголках,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Ловлю смело я мышей.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хотя я очень колкий,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Обижать меня не смей.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Я в лесу живу, Но в дома я тоже вхож. Это я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забавный ёж.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1" descr="C:\Users\маша\Desktop\стеблина\открытое 5 группа ЕЖИК\bXwz248GTi0.jpg"/>
          <p:cNvPicPr>
            <a:picLocks noChangeAspect="1" noChangeArrowheads="1"/>
          </p:cNvPicPr>
          <p:nvPr/>
        </p:nvPicPr>
        <p:blipFill>
          <a:blip r:embed="rId2"/>
          <a:srcRect l="7875" t="4000" r="16750" b="-2001"/>
          <a:stretch>
            <a:fillRect/>
          </a:stretch>
        </p:blipFill>
        <p:spPr bwMode="auto">
          <a:xfrm>
            <a:off x="4357654" y="2428868"/>
            <a:ext cx="4786346" cy="35004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143932" cy="671514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 вот теперь мы познакомились. Ребята  где живёт ёж?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Ёжик лесной житель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ёж  был на улице и  замёрз.  Поможем ему согреться?</a:t>
            </a:r>
          </a:p>
          <a:p>
            <a:pPr>
              <a:buNone/>
            </a:pP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Физкультминутка «Ёж с ежатами»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 огромною сосной,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полянке на лесной,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куча листьев где лежит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Ёж с ежатами бежит.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Мы вокруг всё оглядим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пенёчках посидим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потом все дружно спляшем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так ручками помашем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Помахали, покружились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домой заторопились.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9" name="Picture 1" descr="C:\Users\маша\Desktop\стеблина\открытое 5 группа ЕЖИК\fs7YBAzZ_lA.jpg"/>
          <p:cNvPicPr>
            <a:picLocks noChangeAspect="1" noChangeArrowheads="1"/>
          </p:cNvPicPr>
          <p:nvPr/>
        </p:nvPicPr>
        <p:blipFill>
          <a:blip r:embed="rId2"/>
          <a:srcRect l="15625" t="18056" r="17187"/>
          <a:stretch>
            <a:fillRect/>
          </a:stretch>
        </p:blipFill>
        <p:spPr bwMode="auto">
          <a:xfrm>
            <a:off x="4143308" y="1214422"/>
            <a:ext cx="5000692" cy="34306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29"/>
            <a:ext cx="7215206" cy="6572271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Молодцы, ребята! Я думаю, ёжик согрелся.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Ребята, скажите какое сейчас время года?  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Осень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 что ежи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осенью делают?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Впадают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вспячку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 давайте у него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спросим: «Почему не спишь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ты, ёжик? Ходишь, бродишь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вдоль дорожек? »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(от имени ёжика):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Ох, ребята! Живу я один в большой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лесной деревне, скучно мне, вот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не могу уснуть. Может быть, вы подскажете, что мне делать?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ребята, как же нам ёжику помочь? Что же нам сделать, чтобы у него появились друзья?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Нарисовать, слепить.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Users\маша\Desktop\стеблина\открытое 5 группа ЕЖИК\wTYoifYxwLg.jpg"/>
          <p:cNvPicPr>
            <a:picLocks noChangeAspect="1" noChangeArrowheads="1"/>
          </p:cNvPicPr>
          <p:nvPr/>
        </p:nvPicPr>
        <p:blipFill>
          <a:blip r:embed="rId2"/>
          <a:srcRect l="18750" t="25000" r="22656"/>
          <a:stretch>
            <a:fillRect/>
          </a:stretch>
        </p:blipFill>
        <p:spPr bwMode="auto">
          <a:xfrm>
            <a:off x="3786150" y="1714488"/>
            <a:ext cx="5357850" cy="38576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7143768" cy="6858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Хорошо, молодцы! Мы ему друзей нарисуем. Но сначала немного отдохнём.</a:t>
            </a:r>
          </a:p>
          <a:p>
            <a:pPr>
              <a:buNone/>
            </a:pPr>
            <a:r>
              <a:rPr lang="ru-RU" sz="2200" b="1" i="1" u="sng" dirty="0" smtClean="0">
                <a:latin typeface="Times New Roman" pitchFamily="18" charset="0"/>
                <a:cs typeface="Times New Roman" pitchFamily="18" charset="0"/>
              </a:rPr>
              <a:t>Пальчиковая гимнастика </a:t>
            </a:r>
            <a:r>
              <a:rPr lang="ru-RU" sz="2200" b="1" i="1" u="sng" dirty="0" err="1" smtClean="0">
                <a:latin typeface="Times New Roman" pitchFamily="18" charset="0"/>
                <a:cs typeface="Times New Roman" pitchFamily="18" charset="0"/>
              </a:rPr>
              <a:t>Су-джок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сели на ковёр)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-Ёжик, ёжик, хитрый ёж,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клубочек ты похож.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спине иголки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очень-очень колкие.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Хоть и ростом ёжик мал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нам колючки показал,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 колючки тоже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 ежа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похожи </a:t>
            </a:r>
            <a:r>
              <a:rPr lang="ru-RU" sz="220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Молодцы ребята,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а теперь пройдем с вами за наши рабочие места. (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Сели за столы)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385765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      Воспитатель: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Ребята, мы сегодня с вами будем рисовать друзей для ежа. Посмотрите, перед вами лежат   листки бумаги, кто на них изображён, как вы думаете?  А что забыли дорисовать нашим ежам?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Ответы детей.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Правильно, иголки. Мы с вами дорисуем их необычным способом. Ещё раз вспомним, что колючки у ежа растут только на спинке, а мордочка без колючек. 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Рисовать ежа мы будем необычным способом. Посмотрите, я покажу вам, как рисовать иголочки у ёжика с помощью вилки. Не забываем, что обращаться с вилкой надо аккуратно, не играться, не направлять друг на друга, не поднимать вверх.</a:t>
            </a: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Теперь возьмите в руку вилку, обмакните ее в краску и приступайте к работе. И у вас получится вот такой замечательный ёжик (воспитатель показывает образец) (</a:t>
            </a:r>
            <a:r>
              <a:rPr lang="ru-RU" sz="2900" i="1" dirty="0" smtClean="0">
                <a:latin typeface="Times New Roman" pitchFamily="18" charset="0"/>
                <a:cs typeface="Times New Roman" pitchFamily="18" charset="0"/>
              </a:rPr>
              <a:t>Дети рисуют иголки ежам)</a:t>
            </a: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5058" name="Picture 2" descr="C:\Users\маша\Desktop\стеблина\открытое 5 группа ЕЖИК\gw0IL4m2Chk.jpg"/>
          <p:cNvPicPr>
            <a:picLocks noChangeAspect="1" noChangeArrowheads="1"/>
          </p:cNvPicPr>
          <p:nvPr/>
        </p:nvPicPr>
        <p:blipFill>
          <a:blip r:embed="rId2"/>
          <a:srcRect t="15278" r="20312"/>
          <a:stretch>
            <a:fillRect/>
          </a:stretch>
        </p:blipFill>
        <p:spPr bwMode="auto">
          <a:xfrm>
            <a:off x="2000232" y="3867408"/>
            <a:ext cx="5000660" cy="2990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 smtClean="0"/>
              <a:t>Рефлексия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339166" cy="330359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Молодцы, ребята! Кого мы сегодня рисовали? Ежей, друзей.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Вам понравилось?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(обращаясь к ёжику): Ёжик, теперь у тебя много друзей  и ты можешь смело отправляться  в свою лесную деревню.</a:t>
            </a:r>
          </a:p>
          <a:p>
            <a:endParaRPr lang="ru-RU" dirty="0"/>
          </a:p>
        </p:txBody>
      </p:sp>
      <p:pic>
        <p:nvPicPr>
          <p:cNvPr id="46083" name="Picture 3" descr="C:\Users\маша\Desktop\стеблина\открытое 5 группа ЕЖИК\6rVDy4VDFH0.jpg"/>
          <p:cNvPicPr>
            <a:picLocks noChangeAspect="1" noChangeArrowheads="1"/>
          </p:cNvPicPr>
          <p:nvPr/>
        </p:nvPicPr>
        <p:blipFill>
          <a:blip r:embed="rId2"/>
          <a:srcRect l="25001" t="19444" r="20312" b="16666"/>
          <a:stretch>
            <a:fillRect/>
          </a:stretch>
        </p:blipFill>
        <p:spPr bwMode="auto">
          <a:xfrm>
            <a:off x="2071670" y="3759611"/>
            <a:ext cx="4714876" cy="30983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63</TotalTime>
  <Words>618</Words>
  <PresentationFormat>Экран (4:3)</PresentationFormat>
  <Paragraphs>112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Программное содержание: </vt:lpstr>
      <vt:lpstr>Ход ОД: </vt:lpstr>
      <vt:lpstr>Слайд 4</vt:lpstr>
      <vt:lpstr>Слайд 5</vt:lpstr>
      <vt:lpstr>Слайд 6</vt:lpstr>
      <vt:lpstr>Слайд 7</vt:lpstr>
      <vt:lpstr>Слайд 8</vt:lpstr>
      <vt:lpstr>Рефлексия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 С.</dc:creator>
  <cp:lastModifiedBy>Мария С.</cp:lastModifiedBy>
  <cp:revision>7</cp:revision>
  <dcterms:created xsi:type="dcterms:W3CDTF">2020-01-09T08:07:14Z</dcterms:created>
  <dcterms:modified xsi:type="dcterms:W3CDTF">2020-01-10T13:05:27Z</dcterms:modified>
</cp:coreProperties>
</file>