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7" r:id="rId3"/>
    <p:sldId id="263" r:id="rId4"/>
    <p:sldId id="264" r:id="rId5"/>
    <p:sldId id="265" r:id="rId6"/>
    <p:sldId id="266" r:id="rId7"/>
    <p:sldId id="267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90" d="100"/>
          <a:sy n="90" d="100"/>
        </p:scale>
        <p:origin x="-804" y="82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10.01.2020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10.01.2020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10.01.2020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10.01.2020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71604" y="2357430"/>
            <a:ext cx="6477000" cy="18288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100" dirty="0" smtClean="0"/>
              <a:t>Конспект образовательной деятельности </a:t>
            </a:r>
            <a:br>
              <a:rPr lang="ru-RU" sz="3100" dirty="0" smtClean="0"/>
            </a:br>
            <a:r>
              <a:rPr lang="ru-RU" sz="3100" dirty="0" smtClean="0"/>
              <a:t>по ОО «Художественно эстетическое развитие»</a:t>
            </a:r>
            <a:br>
              <a:rPr lang="ru-RU" sz="3100" dirty="0" smtClean="0"/>
            </a:br>
            <a:r>
              <a:rPr lang="ru-RU" sz="3100" dirty="0" smtClean="0"/>
              <a:t>На тему « Во дворе у бабушки»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-285784" y="4000504"/>
            <a:ext cx="9353584" cy="2735333"/>
          </a:xfrm>
        </p:spPr>
        <p:txBody>
          <a:bodyPr>
            <a:normAutofit/>
          </a:bodyPr>
          <a:lstStyle/>
          <a:p>
            <a:r>
              <a:rPr lang="ru-RU" dirty="0" smtClean="0"/>
              <a:t> </a:t>
            </a:r>
          </a:p>
          <a:p>
            <a:pPr algn="r"/>
            <a:r>
              <a:rPr lang="ru-RU" dirty="0" smtClean="0"/>
              <a:t>Подготовила:</a:t>
            </a:r>
          </a:p>
          <a:p>
            <a:pPr algn="r"/>
            <a:r>
              <a:rPr lang="ru-RU" dirty="0" smtClean="0"/>
              <a:t>Воспитатель </a:t>
            </a:r>
          </a:p>
          <a:p>
            <a:pPr algn="r"/>
            <a:r>
              <a:rPr lang="ru-RU" dirty="0" smtClean="0"/>
              <a:t>Стеблина  Мария </a:t>
            </a:r>
          </a:p>
          <a:p>
            <a:pPr algn="r"/>
            <a:r>
              <a:rPr lang="ru-RU" dirty="0" smtClean="0"/>
              <a:t>Сергеевна</a:t>
            </a:r>
          </a:p>
          <a:p>
            <a:pPr algn="ctr"/>
            <a:r>
              <a:rPr lang="ru-RU" dirty="0" smtClean="0"/>
              <a:t>Г. Гусев 2019г.</a:t>
            </a:r>
          </a:p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785786" y="357166"/>
            <a:ext cx="75724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30722" name="Rectangle 2"/>
          <p:cNvSpPr>
            <a:spLocks noChangeArrowheads="1"/>
          </p:cNvSpPr>
          <p:nvPr/>
        </p:nvSpPr>
        <p:spPr bwMode="auto">
          <a:xfrm>
            <a:off x="0" y="0"/>
            <a:ext cx="91440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Муниципальное автономное дошкольное образовательное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учреждение «Детский сад № 14»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Цель и задачи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 smtClean="0"/>
              <a:t>Цель: развивать и обогащать речь детей словами и строками народных поэтических творений, воспитывать интерес к устному народному творчеству и любовь к родному языку.</a:t>
            </a:r>
          </a:p>
          <a:p>
            <a:pPr>
              <a:buNone/>
            </a:pPr>
            <a:endParaRPr lang="ru-RU" dirty="0" smtClean="0"/>
          </a:p>
          <a:p>
            <a:r>
              <a:rPr lang="ru-RU" u="sng" dirty="0" smtClean="0"/>
              <a:t>Задачи</a:t>
            </a:r>
            <a:r>
              <a:rPr lang="ru-RU" dirty="0" smtClean="0"/>
              <a:t>:</a:t>
            </a:r>
          </a:p>
          <a:p>
            <a:r>
              <a:rPr lang="ru-RU" dirty="0" smtClean="0"/>
              <a:t>- активизировать словарный запас детей;</a:t>
            </a:r>
          </a:p>
          <a:p>
            <a:r>
              <a:rPr lang="ru-RU" dirty="0" smtClean="0"/>
              <a:t>- уточнить представления детей о разных формах фольклора;</a:t>
            </a:r>
          </a:p>
          <a:p>
            <a:r>
              <a:rPr lang="ru-RU" dirty="0" smtClean="0"/>
              <a:t>- развивать артикуляционный аппарат и мелкую моторику рук; </a:t>
            </a:r>
          </a:p>
          <a:p>
            <a:r>
              <a:rPr lang="ru-RU" dirty="0" smtClean="0"/>
              <a:t>- создать благоприятную атмосферу для детского творчества;</a:t>
            </a:r>
          </a:p>
          <a:p>
            <a:r>
              <a:rPr lang="ru-RU" dirty="0" smtClean="0"/>
              <a:t>- познакомить с новым видом аппликации.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u="sng" dirty="0" smtClean="0"/>
              <a:t>Ход образовательной деятельности: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1857364"/>
            <a:ext cx="8443914" cy="5000636"/>
          </a:xfrm>
        </p:spPr>
        <p:txBody>
          <a:bodyPr>
            <a:normAutofit fontScale="47500" lnSpcReduction="20000"/>
          </a:bodyPr>
          <a:lstStyle/>
          <a:p>
            <a:pPr>
              <a:buNone/>
            </a:pPr>
            <a:r>
              <a:rPr lang="ru-RU" u="sng" dirty="0" smtClean="0"/>
              <a:t>Воспитатель</a:t>
            </a:r>
            <a:r>
              <a:rPr lang="ru-RU" dirty="0" smtClean="0"/>
              <a:t>: - Здравствуйте, ребята! Сегодня мы с вами поедем в гости к бабушке в деревню. Но сначала посмотрите сколько гостей к нам сегодня пришло. Давайте поздороваемся с ними. </a:t>
            </a:r>
          </a:p>
          <a:p>
            <a:pPr>
              <a:buNone/>
            </a:pPr>
            <a:r>
              <a:rPr lang="ru-RU" u="sng" dirty="0" smtClean="0"/>
              <a:t>Воспитатель с детьми: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- С добрым утром, глазки!</a:t>
            </a:r>
          </a:p>
          <a:p>
            <a:pPr>
              <a:buNone/>
            </a:pPr>
            <a:r>
              <a:rPr lang="ru-RU" dirty="0" smtClean="0"/>
              <a:t>- Вы проснулись?</a:t>
            </a:r>
          </a:p>
          <a:p>
            <a:pPr>
              <a:buNone/>
            </a:pPr>
            <a:r>
              <a:rPr lang="ru-RU" dirty="0" smtClean="0"/>
              <a:t>- С добрым утром, ушки!</a:t>
            </a:r>
          </a:p>
          <a:p>
            <a:pPr>
              <a:buNone/>
            </a:pPr>
            <a:r>
              <a:rPr lang="ru-RU" dirty="0" smtClean="0"/>
              <a:t>- Вы проснулись?</a:t>
            </a:r>
          </a:p>
          <a:p>
            <a:pPr>
              <a:buNone/>
            </a:pPr>
            <a:r>
              <a:rPr lang="ru-RU" dirty="0" smtClean="0"/>
              <a:t>- С добрым утром, ручки!</a:t>
            </a:r>
          </a:p>
          <a:p>
            <a:pPr>
              <a:buNone/>
            </a:pPr>
            <a:r>
              <a:rPr lang="ru-RU" dirty="0" smtClean="0"/>
              <a:t>- Вы проснулись?</a:t>
            </a:r>
          </a:p>
          <a:p>
            <a:pPr>
              <a:buNone/>
            </a:pPr>
            <a:r>
              <a:rPr lang="ru-RU" dirty="0" smtClean="0"/>
              <a:t>- С добрым утром, ножки!</a:t>
            </a:r>
          </a:p>
          <a:p>
            <a:pPr>
              <a:buNone/>
            </a:pPr>
            <a:r>
              <a:rPr lang="ru-RU" dirty="0" smtClean="0"/>
              <a:t>- Вы проснулись?</a:t>
            </a:r>
          </a:p>
          <a:p>
            <a:pPr>
              <a:buNone/>
            </a:pPr>
            <a:r>
              <a:rPr lang="ru-RU" dirty="0" smtClean="0"/>
              <a:t>- С добрым утром, солнце!</a:t>
            </a:r>
          </a:p>
          <a:p>
            <a:pPr>
              <a:buNone/>
            </a:pPr>
            <a:r>
              <a:rPr lang="ru-RU" dirty="0" smtClean="0"/>
              <a:t>- Мы проснулись?</a:t>
            </a:r>
          </a:p>
          <a:p>
            <a:pPr>
              <a:buFontTx/>
              <a:buChar char="-"/>
            </a:pPr>
            <a:r>
              <a:rPr lang="ru-RU" dirty="0" smtClean="0"/>
              <a:t>Вот </a:t>
            </a:r>
            <a:r>
              <a:rPr lang="ru-RU" dirty="0" smtClean="0"/>
              <a:t>мы и готовы отправиться в путь</a:t>
            </a:r>
            <a:r>
              <a:rPr lang="ru-RU" dirty="0" smtClean="0"/>
              <a:t>.</a:t>
            </a:r>
            <a:r>
              <a:rPr lang="ru-RU" u="sng" dirty="0" smtClean="0"/>
              <a:t> </a:t>
            </a:r>
            <a:endParaRPr lang="ru-RU" u="sng" dirty="0" smtClean="0"/>
          </a:p>
          <a:p>
            <a:pPr>
              <a:buNone/>
            </a:pPr>
            <a:r>
              <a:rPr lang="ru-RU" u="sng" dirty="0" smtClean="0"/>
              <a:t>Воспитатель</a:t>
            </a:r>
            <a:r>
              <a:rPr lang="ru-RU" u="sng" dirty="0" smtClean="0"/>
              <a:t>:</a:t>
            </a:r>
            <a:r>
              <a:rPr lang="ru-RU" dirty="0" smtClean="0"/>
              <a:t>  Сегодня мы поедем в гости на 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лошадках</a:t>
            </a:r>
            <a:r>
              <a:rPr lang="ru-RU" dirty="0" smtClean="0"/>
              <a:t>. У меня большая лошадь</a:t>
            </a:r>
            <a:r>
              <a:rPr lang="ru-RU" i="1" dirty="0" smtClean="0"/>
              <a:t>.</a:t>
            </a:r>
          </a:p>
          <a:p>
            <a:pPr>
              <a:buNone/>
            </a:pPr>
            <a:r>
              <a:rPr lang="ru-RU" i="1" dirty="0" smtClean="0"/>
              <a:t>(</a:t>
            </a:r>
            <a:r>
              <a:rPr lang="ru-RU" i="1" dirty="0" smtClean="0"/>
              <a:t>выделить большую и маленькие)</a:t>
            </a:r>
            <a:r>
              <a:rPr lang="ru-RU" dirty="0" smtClean="0"/>
              <a:t> 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А </a:t>
            </a:r>
            <a:r>
              <a:rPr lang="ru-RU" dirty="0" smtClean="0"/>
              <a:t>у вас маленькие. Садимся и скачем по дорожке </a:t>
            </a:r>
            <a:endParaRPr lang="ru-RU" dirty="0" smtClean="0"/>
          </a:p>
          <a:p>
            <a:pPr>
              <a:buNone/>
            </a:pPr>
            <a:r>
              <a:rPr lang="ru-RU" i="1" dirty="0" smtClean="0"/>
              <a:t>(</a:t>
            </a:r>
            <a:r>
              <a:rPr lang="ru-RU" i="1" dirty="0" smtClean="0"/>
              <a:t>цокаем язычком)</a:t>
            </a:r>
            <a:r>
              <a:rPr lang="ru-RU" dirty="0" smtClean="0"/>
              <a:t>. </a:t>
            </a:r>
            <a:r>
              <a:rPr lang="ru-RU" i="1" dirty="0" smtClean="0"/>
              <a:t>( держим руками воображаемую уздечку и скачем по кругу к домику бабушки).</a:t>
            </a:r>
            <a:endParaRPr lang="ru-RU" dirty="0" smtClean="0"/>
          </a:p>
          <a:p>
            <a:pPr>
              <a:buNone/>
            </a:pPr>
            <a:r>
              <a:rPr lang="ru-RU" u="sng" dirty="0" smtClean="0"/>
              <a:t>Воспитатель с детьми: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По дорожке ровной, гладкой</a:t>
            </a:r>
          </a:p>
          <a:p>
            <a:pPr>
              <a:buNone/>
            </a:pPr>
            <a:r>
              <a:rPr lang="ru-RU" dirty="0" smtClean="0"/>
              <a:t>Скачут быстрые лошадки:</a:t>
            </a:r>
          </a:p>
          <a:p>
            <a:pPr>
              <a:buNone/>
            </a:pPr>
            <a:r>
              <a:rPr lang="ru-RU" dirty="0" smtClean="0"/>
              <a:t>Цок. Цок. Цок, цок-</a:t>
            </a:r>
          </a:p>
          <a:p>
            <a:pPr>
              <a:buNone/>
            </a:pPr>
            <a:r>
              <a:rPr lang="ru-RU" dirty="0" smtClean="0"/>
              <a:t>Скачет резвый табунок.</a:t>
            </a:r>
          </a:p>
          <a:p>
            <a:pPr>
              <a:buNone/>
            </a:pPr>
            <a:endParaRPr lang="ru-RU" dirty="0" smtClean="0"/>
          </a:p>
          <a:p>
            <a:endParaRPr lang="ru-RU" dirty="0" smtClean="0"/>
          </a:p>
          <a:p>
            <a:pPr>
              <a:buNone/>
            </a:pPr>
            <a:endParaRPr lang="ru-RU" dirty="0" smtClean="0"/>
          </a:p>
        </p:txBody>
      </p:sp>
      <p:pic>
        <p:nvPicPr>
          <p:cNvPr id="4" name="Picture 2" descr="C:\Users\маша\Desktop\Стеблина открытое\IMG_7738.JPG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4357654" y="2214554"/>
            <a:ext cx="4786346" cy="319089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428604"/>
            <a:ext cx="8543956" cy="6145932"/>
          </a:xfrm>
        </p:spPr>
        <p:txBody>
          <a:bodyPr>
            <a:normAutofit fontScale="47500" lnSpcReduction="20000"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Воспитатель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:  Вот и домик бабушки, постучимся к ней 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(воспитатель стучит в кукольный домик, появляется  бабушка – ручная кукла)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 Бабушка</a:t>
            </a:r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Здравствуйте, детушки-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малолетушки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! Уж как рада я вас видеть. Спасибо, что зашли ко мне в гости.  А загадки отгадывать? (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ответы детей)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Тогда присаживайтесь на стульчики и слушайте мои загадки  , о ком они: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   Бабушка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: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-Есть бородка, шерсть и ножки,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Ушки, хвост, а также рожки.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Хоть я блею, не пою -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Молоко тебе даю.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Я такая егоза!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 бодаюсь, я  ...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(коза)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   Воспитатель</a:t>
            </a:r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Ребята, вы догадались о  ком эта загадка? Правильно, это коза. А какие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потешки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вы о них знаете?</a:t>
            </a:r>
          </a:p>
          <a:p>
            <a:pPr>
              <a:buNone/>
            </a:pPr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Вместе с детьми: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Коза-дереза,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 боку луплена,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 три гроша куплена.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Козонька рогатая,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Козонька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бодатая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Убежала за плетень,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Проплясала целый день.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Ножками коза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Топ-топ!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Глазками коза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Хлоп-хлоп!</a:t>
            </a:r>
          </a:p>
          <a:p>
            <a:pPr>
              <a:buFont typeface="Wingdings" pitchFamily="2" charset="2"/>
              <a:buChar char="Ø"/>
            </a:pP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Козушка-белоногушка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 лесу ходила,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Волка дразнила: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А я волка не боюсь,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Я серого не страшусь: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Я от серого от волка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Под берёзкой схоронюсь.</a:t>
            </a:r>
          </a:p>
          <a:p>
            <a:pPr>
              <a:buFont typeface="Wingdings" pitchFamily="2" charset="2"/>
              <a:buChar char="Ø"/>
            </a:pPr>
            <a:endParaRPr lang="ru-RU" dirty="0"/>
          </a:p>
        </p:txBody>
      </p:sp>
      <p:pic>
        <p:nvPicPr>
          <p:cNvPr id="4" name="Picture 1" descr="C:\Users\маша\Desktop\Стеблина открытое\IMG_7740.JPG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2571736" y="2643182"/>
            <a:ext cx="5893636" cy="392909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 descr="C:\Users\маша\Desktop\Стеблина открытое\IMG_7745.JPG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4714876" y="3786190"/>
            <a:ext cx="4243395" cy="282893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571480"/>
            <a:ext cx="8472518" cy="5931618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b="1" dirty="0" smtClean="0"/>
              <a:t>     Воспитатель</a:t>
            </a:r>
            <a:r>
              <a:rPr lang="ru-RU" dirty="0" smtClean="0"/>
              <a:t>: Молодцы. А играть вы любите? Я </a:t>
            </a:r>
            <a:r>
              <a:rPr lang="ru-RU" dirty="0" smtClean="0"/>
              <a:t>знаю весёлую </a:t>
            </a:r>
            <a:r>
              <a:rPr lang="ru-RU" dirty="0" err="1" smtClean="0"/>
              <a:t>потешку</a:t>
            </a:r>
            <a:r>
              <a:rPr lang="ru-RU" dirty="0" smtClean="0"/>
              <a:t>, давайте её покажем. (</a:t>
            </a:r>
            <a:r>
              <a:rPr lang="ru-RU" i="1" dirty="0" smtClean="0"/>
              <a:t>встаем в хоровод)</a:t>
            </a:r>
            <a:endParaRPr lang="ru-RU" dirty="0" smtClean="0"/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Шёл старик дорогою, нашёл козу безрогую.</a:t>
            </a:r>
          </a:p>
          <a:p>
            <a:pPr>
              <a:buNone/>
            </a:pPr>
            <a:r>
              <a:rPr lang="ru-RU" dirty="0" smtClean="0"/>
              <a:t>    Давай </a:t>
            </a:r>
            <a:r>
              <a:rPr lang="ru-RU" dirty="0" smtClean="0"/>
              <a:t>коза попрыгаем, ножками подрыгаем.</a:t>
            </a:r>
          </a:p>
          <a:p>
            <a:pPr>
              <a:buNone/>
            </a:pPr>
            <a:r>
              <a:rPr lang="ru-RU" dirty="0" smtClean="0"/>
              <a:t>    Глазками </a:t>
            </a:r>
            <a:r>
              <a:rPr lang="ru-RU" dirty="0" smtClean="0"/>
              <a:t>похлопаем, ножками потопаем.</a:t>
            </a:r>
          </a:p>
          <a:p>
            <a:pPr>
              <a:buNone/>
            </a:pPr>
            <a:r>
              <a:rPr lang="ru-RU" dirty="0" smtClean="0"/>
              <a:t>    А </a:t>
            </a:r>
            <a:r>
              <a:rPr lang="ru-RU" dirty="0" smtClean="0"/>
              <a:t>коза бодается, а старик ругается. </a:t>
            </a:r>
            <a:r>
              <a:rPr lang="ru-RU" i="1" dirty="0" smtClean="0"/>
              <a:t>(дети по тексту выполняют движения)</a:t>
            </a:r>
            <a:r>
              <a:rPr lang="ru-RU" dirty="0" smtClean="0"/>
              <a:t>.</a:t>
            </a:r>
          </a:p>
          <a:p>
            <a:pPr>
              <a:buNone/>
            </a:pPr>
            <a:r>
              <a:rPr lang="ru-RU" b="1" dirty="0" smtClean="0"/>
              <a:t>    Воспитатель</a:t>
            </a:r>
            <a:r>
              <a:rPr lang="ru-RU" u="sng" dirty="0" smtClean="0"/>
              <a:t>:</a:t>
            </a:r>
            <a:r>
              <a:rPr lang="ru-RU" dirty="0" smtClean="0"/>
              <a:t> Бабушка, 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тебе </a:t>
            </a:r>
            <a:r>
              <a:rPr lang="ru-RU" dirty="0" smtClean="0"/>
              <a:t>понравились наши </a:t>
            </a:r>
            <a:r>
              <a:rPr lang="ru-RU" dirty="0" err="1" smtClean="0"/>
              <a:t>потешки</a:t>
            </a:r>
            <a:r>
              <a:rPr lang="ru-RU" dirty="0" smtClean="0"/>
              <a:t>?</a:t>
            </a:r>
          </a:p>
          <a:p>
            <a:pPr>
              <a:buNone/>
            </a:pPr>
            <a:r>
              <a:rPr lang="ru-RU" b="1" dirty="0" smtClean="0"/>
              <a:t>    Бабушка </a:t>
            </a:r>
            <a:r>
              <a:rPr lang="ru-RU" u="sng" dirty="0" smtClean="0"/>
              <a:t>:</a:t>
            </a:r>
            <a:r>
              <a:rPr lang="ru-RU" dirty="0" smtClean="0"/>
              <a:t> Ах, </a:t>
            </a:r>
            <a:r>
              <a:rPr lang="ru-RU" dirty="0" smtClean="0"/>
              <a:t>какие</a:t>
            </a:r>
          </a:p>
          <a:p>
            <a:pPr>
              <a:buNone/>
            </a:pPr>
            <a:r>
              <a:rPr lang="ru-RU" dirty="0" smtClean="0"/>
              <a:t> </a:t>
            </a:r>
            <a:r>
              <a:rPr lang="ru-RU" dirty="0" smtClean="0"/>
              <a:t>молодцы ребята.  А  у меня 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есть </a:t>
            </a:r>
            <a:r>
              <a:rPr lang="ru-RU" dirty="0" smtClean="0"/>
              <a:t>мечта- я хочу развести 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коз</a:t>
            </a:r>
            <a:r>
              <a:rPr lang="ru-RU" dirty="0" smtClean="0"/>
              <a:t>. </a:t>
            </a:r>
          </a:p>
          <a:p>
            <a:pPr>
              <a:buNone/>
            </a:pPr>
            <a:r>
              <a:rPr lang="ru-RU" b="1" dirty="0" smtClean="0"/>
              <a:t>    Воспитатель</a:t>
            </a:r>
            <a:r>
              <a:rPr lang="ru-RU" dirty="0" smtClean="0"/>
              <a:t>: Ребята, 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поможем </a:t>
            </a:r>
            <a:r>
              <a:rPr lang="ru-RU" dirty="0" smtClean="0"/>
              <a:t>бабушке?  Пройдемте  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все </a:t>
            </a:r>
            <a:r>
              <a:rPr lang="ru-RU" dirty="0" smtClean="0"/>
              <a:t>за стол и сделаем с </a:t>
            </a:r>
            <a:r>
              <a:rPr lang="ru-RU" dirty="0" smtClean="0"/>
              <a:t>вами</a:t>
            </a:r>
          </a:p>
          <a:p>
            <a:pPr>
              <a:buNone/>
            </a:pPr>
            <a:r>
              <a:rPr lang="ru-RU" dirty="0" smtClean="0"/>
              <a:t> </a:t>
            </a:r>
            <a:r>
              <a:rPr lang="ru-RU" dirty="0" smtClean="0"/>
              <a:t>аппликацию.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857232"/>
            <a:ext cx="8229600" cy="4325112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Дети выполняют аппликацию нетрадиционным способом – на шаблон коз дети наклеивают мелко нарезанные  нитки.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Воспитатель: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Сколько много красивых коз у нас получилось. Посмотрите и расскажите какие они у нас получились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?( спросить нескольких: белые, пушистые, мягкие).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Давайте все вспомним как козы блеют?</a:t>
            </a:r>
          </a:p>
          <a:p>
            <a:pPr>
              <a:buNone/>
            </a:pPr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Воспитатель: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Вот бабушка посмотри сколько коз тебе ребятки сделали.</a:t>
            </a:r>
          </a:p>
          <a:p>
            <a:pPr>
              <a:buNone/>
            </a:pPr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Бабушка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: Спасибо вам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ребята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а буду о них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хорошо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заботиться .</a:t>
            </a:r>
          </a:p>
          <a:p>
            <a:endParaRPr lang="ru-RU" dirty="0"/>
          </a:p>
        </p:txBody>
      </p:sp>
      <p:pic>
        <p:nvPicPr>
          <p:cNvPr id="4" name="Picture 2" descr="C:\Users\маша\Desktop\Стеблина открытое\IMG_7749.JPG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4357686" y="3643314"/>
            <a:ext cx="4386270" cy="29241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571480"/>
            <a:ext cx="8229600" cy="5357850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u="sng" dirty="0" smtClean="0"/>
              <a:t>Воспитатель: </a:t>
            </a:r>
            <a:r>
              <a:rPr lang="ru-RU" dirty="0" smtClean="0"/>
              <a:t>Ребята вот и  пришла пора возвращаться в детский сад.  Скажем до свидания бабушке? До свидания бабушка!</a:t>
            </a:r>
          </a:p>
          <a:p>
            <a:pPr>
              <a:buNone/>
            </a:pPr>
            <a:r>
              <a:rPr lang="ru-RU" u="sng" dirty="0" smtClean="0"/>
              <a:t>Бабушка: </a:t>
            </a:r>
            <a:r>
              <a:rPr lang="ru-RU" dirty="0" smtClean="0"/>
              <a:t>До свидания дети!</a:t>
            </a:r>
          </a:p>
          <a:p>
            <a:pPr>
              <a:buNone/>
            </a:pPr>
            <a:r>
              <a:rPr lang="ru-RU" u="sng" dirty="0" smtClean="0"/>
              <a:t>Воспитатель:</a:t>
            </a:r>
            <a:r>
              <a:rPr lang="ru-RU" dirty="0" smtClean="0"/>
              <a:t> Садимся  на своих лошадок и скачем по дорожке: цок, цок, цок. </a:t>
            </a:r>
            <a:r>
              <a:rPr lang="ru-RU" i="1" dirty="0" smtClean="0"/>
              <a:t>( держим руками воображаемую уздечку и скачем по кругу).</a:t>
            </a:r>
            <a:endParaRPr lang="ru-RU" dirty="0" smtClean="0"/>
          </a:p>
          <a:p>
            <a:pPr>
              <a:buNone/>
            </a:pPr>
            <a:r>
              <a:rPr lang="ru-RU" u="sng" dirty="0" smtClean="0"/>
              <a:t>Воспитатель: </a:t>
            </a:r>
            <a:r>
              <a:rPr lang="ru-RU" dirty="0" smtClean="0"/>
              <a:t>Мы вернулись 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в </a:t>
            </a:r>
            <a:r>
              <a:rPr lang="ru-RU" dirty="0" smtClean="0"/>
              <a:t>детский сад. Встаньте в 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круг </a:t>
            </a:r>
            <a:r>
              <a:rPr lang="ru-RU" dirty="0" smtClean="0"/>
              <a:t>и скажите, вам 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понравилось</a:t>
            </a:r>
            <a:r>
              <a:rPr lang="ru-RU" dirty="0" smtClean="0"/>
              <a:t>? Где мы с 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вами </a:t>
            </a:r>
            <a:r>
              <a:rPr lang="ru-RU" dirty="0" smtClean="0"/>
              <a:t>были, что делали</a:t>
            </a:r>
            <a:r>
              <a:rPr lang="ru-RU" dirty="0" smtClean="0"/>
              <a:t>?</a:t>
            </a:r>
          </a:p>
          <a:p>
            <a:pPr>
              <a:buNone/>
            </a:pPr>
            <a:r>
              <a:rPr lang="ru-RU" dirty="0" smtClean="0"/>
              <a:t> </a:t>
            </a:r>
            <a:r>
              <a:rPr lang="ru-RU" dirty="0" smtClean="0"/>
              <a:t>(</a:t>
            </a:r>
            <a:r>
              <a:rPr lang="ru-RU" i="1" dirty="0" smtClean="0"/>
              <a:t>ответы детей)</a:t>
            </a:r>
            <a:endParaRPr lang="ru-RU" dirty="0" smtClean="0"/>
          </a:p>
          <a:p>
            <a:endParaRPr lang="ru-RU" dirty="0"/>
          </a:p>
        </p:txBody>
      </p:sp>
      <p:pic>
        <p:nvPicPr>
          <p:cNvPr id="1026" name="Picture 2" descr="C:\Users\маша\Desktop\стеблина\Стеблина открытое 2019\IMG_773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00562" y="3786190"/>
            <a:ext cx="4286248" cy="285749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19</TotalTime>
  <Words>118</Words>
  <PresentationFormat>Экран (4:3)</PresentationFormat>
  <Paragraphs>81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Городская</vt:lpstr>
      <vt:lpstr>Конспект образовательной деятельности  по ОО «Художественно эстетическое развитие» На тему « Во дворе у бабушки» </vt:lpstr>
      <vt:lpstr>Цель и задачи</vt:lpstr>
      <vt:lpstr>Ход образовательной деятельности: </vt:lpstr>
      <vt:lpstr>Слайд 4</vt:lpstr>
      <vt:lpstr>Слайд 5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Конспект образовательной деятельности  по ОО «Художественно эстетическое развитие» На тему « Во дворе у бабушки» </dc:title>
  <dc:creator>Мария С.</dc:creator>
  <cp:lastModifiedBy>Мария С.</cp:lastModifiedBy>
  <cp:revision>4</cp:revision>
  <dcterms:created xsi:type="dcterms:W3CDTF">2019-07-10T11:47:04Z</dcterms:created>
  <dcterms:modified xsi:type="dcterms:W3CDTF">2020-01-10T12:19:46Z</dcterms:modified>
</cp:coreProperties>
</file>