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870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04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851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4135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36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11121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47232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00288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0219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73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562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48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298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5629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746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47369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487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33AAD48-E2B2-4CAA-B3D0-E083009135B6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7DA7174-30B2-4915-BE8E-666DFD1EED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257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56312" y="1650671"/>
            <a:ext cx="7635833" cy="1735994"/>
          </a:xfrm>
        </p:spPr>
        <p:txBody>
          <a:bodyPr/>
          <a:lstStyle/>
          <a:p>
            <a:r>
              <a:rPr lang="ru-RU" sz="4000" dirty="0" smtClean="0"/>
              <a:t>Проект </a:t>
            </a:r>
            <a:br>
              <a:rPr lang="ru-RU" sz="4000" dirty="0" smtClean="0"/>
            </a:br>
            <a:r>
              <a:rPr lang="ru-RU" sz="4000" dirty="0" smtClean="0"/>
              <a:t>образовательного события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err="1" smtClean="0"/>
              <a:t>Мультпроект</a:t>
            </a:r>
            <a:r>
              <a:rPr lang="ru-RU" sz="4400" dirty="0" smtClean="0"/>
              <a:t> </a:t>
            </a:r>
            <a:r>
              <a:rPr lang="ru-RU" sz="4800" dirty="0" smtClean="0"/>
              <a:t>«Король лев»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62896" y="3876540"/>
            <a:ext cx="7147774" cy="1381259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Недельный, групповой</a:t>
            </a:r>
            <a:endParaRPr lang="ru-RU" dirty="0" smtClean="0"/>
          </a:p>
          <a:p>
            <a:pPr algn="l"/>
            <a:r>
              <a:rPr lang="ru-RU" dirty="0" smtClean="0"/>
              <a:t>Возрастная группа: </a:t>
            </a:r>
            <a:r>
              <a:rPr lang="ru-RU" dirty="0" smtClean="0"/>
              <a:t>4-5 лет</a:t>
            </a:r>
            <a:endParaRPr lang="ru-RU" dirty="0" smtClean="0"/>
          </a:p>
          <a:p>
            <a:pPr algn="l"/>
            <a:r>
              <a:rPr lang="ru-RU" dirty="0" smtClean="0"/>
              <a:t>Разработчики: </a:t>
            </a:r>
            <a:r>
              <a:rPr lang="ru-RU" dirty="0" smtClean="0"/>
              <a:t>воспитатели Адова А.Г., Барановская П.А.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773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10152411" cy="130386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Объединяющее образовательное событие: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Размещение </a:t>
            </a:r>
            <a:r>
              <a:rPr lang="ru-RU" dirty="0"/>
              <a:t>в </a:t>
            </a:r>
            <a:r>
              <a:rPr lang="ru-RU" dirty="0" smtClean="0"/>
              <a:t>развивающей предметно-пространственной среде книги «Король лев», фигурок героев мультика, раскрасок по теме.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7392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629393"/>
            <a:ext cx="9601196" cy="71252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Результативность недели: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615044"/>
            <a:ext cx="9601196" cy="426082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- Овладение </a:t>
            </a:r>
            <a:r>
              <a:rPr lang="ru-RU" dirty="0"/>
              <a:t>детьми </a:t>
            </a:r>
            <a:r>
              <a:rPr lang="ru-RU" dirty="0" smtClean="0"/>
              <a:t>диалогической формой речи </a:t>
            </a:r>
          </a:p>
          <a:p>
            <a:pPr marL="0" indent="0">
              <a:buNone/>
            </a:pPr>
            <a:r>
              <a:rPr lang="ru-RU" dirty="0" smtClean="0"/>
              <a:t>- Развитие </a:t>
            </a:r>
            <a:r>
              <a:rPr lang="ru-RU" dirty="0"/>
              <a:t>познавательных </a:t>
            </a:r>
            <a:r>
              <a:rPr lang="ru-RU" dirty="0" smtClean="0"/>
              <a:t>процессов (восприятия</a:t>
            </a:r>
            <a:r>
              <a:rPr lang="ru-RU" dirty="0"/>
              <a:t>, </a:t>
            </a:r>
            <a:r>
              <a:rPr lang="ru-RU" dirty="0" smtClean="0"/>
              <a:t>памяти)</a:t>
            </a:r>
          </a:p>
          <a:p>
            <a:pPr>
              <a:buFontTx/>
              <a:buChar char="-"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Обыгрывание сюжета мультфильма ведет </a:t>
            </a:r>
            <a:r>
              <a:rPr lang="ru-RU" dirty="0"/>
              <a:t>к развитию </a:t>
            </a:r>
            <a:r>
              <a:rPr lang="ru-RU" dirty="0" smtClean="0"/>
              <a:t>рефлексии, ребенок получает возможность почувствовать </a:t>
            </a:r>
            <a:r>
              <a:rPr lang="ru-RU" dirty="0"/>
              <a:t>некоторые эмоционально значимые ситуации и проиграть </a:t>
            </a:r>
            <a:r>
              <a:rPr lang="ru-RU" dirty="0" smtClean="0"/>
              <a:t>эмоции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Развитие </a:t>
            </a:r>
            <a:r>
              <a:rPr lang="ru-RU" dirty="0"/>
              <a:t>фантазии, воображения, способности к </a:t>
            </a:r>
            <a:r>
              <a:rPr lang="ru-RU" dirty="0" err="1" smtClean="0"/>
              <a:t>децентрированию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 В процессе обсуждения мультфильма у ребенка формируется понимание хороших </a:t>
            </a:r>
            <a:r>
              <a:rPr lang="ru-RU" dirty="0"/>
              <a:t>и плохих </a:t>
            </a:r>
            <a:r>
              <a:rPr lang="ru-RU" dirty="0" smtClean="0"/>
              <a:t>поступков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В </a:t>
            </a:r>
            <a:r>
              <a:rPr lang="ru-RU" dirty="0"/>
              <a:t>процессе проигрывания </a:t>
            </a:r>
            <a:r>
              <a:rPr lang="ru-RU" dirty="0" smtClean="0"/>
              <a:t>у </a:t>
            </a:r>
            <a:r>
              <a:rPr lang="ru-RU" dirty="0"/>
              <a:t>ребёнка формируются коммуникативные навыки, навыки взаимодействия, умение чувствовать состояние другого человека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78026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Предварительная работа педагогов: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Р</a:t>
            </a:r>
            <a:r>
              <a:rPr lang="ru-RU" dirty="0" smtClean="0"/>
              <a:t>аспределение </a:t>
            </a:r>
            <a:r>
              <a:rPr lang="ru-RU" dirty="0"/>
              <a:t>обязанностей между взрослыми участниками </a:t>
            </a:r>
            <a:r>
              <a:rPr lang="ru-RU" dirty="0" smtClean="0"/>
              <a:t>проекта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Предварительное </a:t>
            </a:r>
            <a:r>
              <a:rPr lang="ru-RU" dirty="0"/>
              <a:t>определение степени и формы участия детей в различных видах </a:t>
            </a:r>
            <a:r>
              <a:rPr lang="ru-RU" dirty="0" smtClean="0"/>
              <a:t>деятельности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Разработка конспекта физкультурного развлечения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Отбор мультфильма </a:t>
            </a:r>
            <a:r>
              <a:rPr lang="ru-RU" dirty="0" smtClean="0"/>
              <a:t>для </a:t>
            </a:r>
            <a:r>
              <a:rPr lang="ru-RU" dirty="0" smtClean="0"/>
              <a:t>проекта на основе опроса детей в рамках ОЭР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/>
              <a:t>Чтение </a:t>
            </a:r>
            <a:r>
              <a:rPr lang="ru-RU" dirty="0" smtClean="0"/>
              <a:t>книги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Просмотр </a:t>
            </a:r>
            <a:r>
              <a:rPr lang="ru-RU" dirty="0" err="1" smtClean="0"/>
              <a:t>мульфильма</a:t>
            </a: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Подбор материалов для продуктивной </a:t>
            </a:r>
            <a:r>
              <a:rPr lang="ru-RU" dirty="0" smtClean="0"/>
              <a:t>деятельности (раскраски, цветное изображение героев </a:t>
            </a:r>
            <a:r>
              <a:rPr lang="ru-RU" dirty="0" err="1" smtClean="0"/>
              <a:t>мульфильма</a:t>
            </a:r>
            <a:r>
              <a:rPr lang="ru-RU" dirty="0"/>
              <a:t>)</a:t>
            </a:r>
            <a:endParaRPr lang="ru-RU" dirty="0" smtClean="0"/>
          </a:p>
          <a:p>
            <a:pPr>
              <a:buFont typeface="Courier New" panose="02070309020205020404" pitchFamily="49" charset="0"/>
              <a:buChar char="o"/>
            </a:pPr>
            <a:r>
              <a:rPr lang="ru-RU" dirty="0" smtClean="0"/>
              <a:t>Взаимодействие с родителями, агитация принять участие в итоговом физкультурном развлечении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18411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176162" cy="97729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Описание недели образовательного события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7405085"/>
              </p:ext>
            </p:extLst>
          </p:nvPr>
        </p:nvGraphicFramePr>
        <p:xfrm>
          <a:off x="1592283" y="2034948"/>
          <a:ext cx="9601200" cy="412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          Понедельник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половина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половина дня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-Рассматривание</a:t>
                      </a:r>
                      <a:r>
                        <a:rPr lang="ru-RU" baseline="0" dirty="0" smtClean="0"/>
                        <a:t> иллюстраций книги, обсуждение</a:t>
                      </a:r>
                    </a:p>
                    <a:p>
                      <a:r>
                        <a:rPr lang="ru-RU" dirty="0" smtClean="0"/>
                        <a:t>-</a:t>
                      </a:r>
                      <a:r>
                        <a:rPr lang="ru-RU" baseline="0" dirty="0" smtClean="0"/>
                        <a:t>Раскрашивание раскрасок на тему проекта по выбору детей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- Беседа  «Какие бывают мультфильмы»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-Просмотр</a:t>
                      </a:r>
                      <a:r>
                        <a:rPr lang="ru-RU" baseline="0" dirty="0" smtClean="0"/>
                        <a:t> 1 части мультфильма, обсуждение</a:t>
                      </a:r>
                    </a:p>
                    <a:p>
                      <a:r>
                        <a:rPr lang="ru-RU" dirty="0" smtClean="0"/>
                        <a:t>- Знакомство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детей с историей возникновения мультипликации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94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176162" cy="97729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Описание недели образовательного события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3686343"/>
              </p:ext>
            </p:extLst>
          </p:nvPr>
        </p:nvGraphicFramePr>
        <p:xfrm>
          <a:off x="1500997" y="2034948"/>
          <a:ext cx="9692486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6243"/>
                <a:gridCol w="4846243"/>
              </a:tblGrid>
              <a:tr h="24566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          Вторник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45669">
                <a:tc>
                  <a:txBody>
                    <a:bodyPr/>
                    <a:lstStyle/>
                    <a:p>
                      <a:r>
                        <a:rPr lang="ru-RU" dirty="0" smtClean="0"/>
                        <a:t>1 половина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половина дня</a:t>
                      </a:r>
                      <a:endParaRPr lang="ru-RU" dirty="0"/>
                    </a:p>
                  </a:txBody>
                  <a:tcPr/>
                </a:tc>
              </a:tr>
              <a:tr h="2640938">
                <a:tc>
                  <a:txBody>
                    <a:bodyPr/>
                    <a:lstStyle/>
                    <a:p>
                      <a:r>
                        <a:rPr lang="ru-RU" dirty="0" smtClean="0"/>
                        <a:t>- Просмотр 2 части мультфильма, обсуждение</a:t>
                      </a:r>
                    </a:p>
                    <a:p>
                      <a:r>
                        <a:rPr lang="ru-RU" dirty="0" smtClean="0"/>
                        <a:t>- Проведение игры «Изобрази животное мультика»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dirty="0" smtClean="0"/>
                        <a:t>- Просмотр 3 части мультфильма, заключительный,</a:t>
                      </a:r>
                      <a:r>
                        <a:rPr lang="ru-RU" baseline="0" dirty="0" smtClean="0"/>
                        <a:t> обсуждение поведения и мотивов действий персонажей</a:t>
                      </a:r>
                      <a:endParaRPr lang="ru-RU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aseline="0" dirty="0" smtClean="0"/>
                        <a:t>- Раскрашивание раскрасок на тему проекта по выбору детей</a:t>
                      </a:r>
                      <a:endParaRPr lang="en-US" baseline="0" dirty="0" smtClean="0"/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591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176162" cy="97729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Описание недели образовательного события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0459843"/>
              </p:ext>
            </p:extLst>
          </p:nvPr>
        </p:nvGraphicFramePr>
        <p:xfrm>
          <a:off x="1592283" y="2034948"/>
          <a:ext cx="9601200" cy="330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          Среда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половина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половина дня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Раскрашивание раскрасок с сюжетом мультика </a:t>
                      </a:r>
                      <a:endParaRPr lang="ru-RU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baseline="0" dirty="0" smtClean="0"/>
                        <a:t>- Изготовление головных уборов с изображением героев мультфильма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dirty="0" smtClean="0"/>
                        <a:t>Разыгрывание сюжета мультфильма подражая персонажам и их действиям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2990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176162" cy="97729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Описание недели образовательного события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362197"/>
              </p:ext>
            </p:extLst>
          </p:nvPr>
        </p:nvGraphicFramePr>
        <p:xfrm>
          <a:off x="1592283" y="2034948"/>
          <a:ext cx="9601200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          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половина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половина дня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 Изготовление книжки- самоделки,</a:t>
                      </a:r>
                      <a:r>
                        <a:rPr lang="ru-RU" baseline="0" dirty="0" smtClean="0"/>
                        <a:t> использовав детские раскрашенные картинки 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ru-RU" dirty="0" smtClean="0"/>
                        <a:t>- Составление рассказов для книжки-самоделки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dirty="0" smtClean="0"/>
                        <a:t>- Проведение игры «Угадай животное из мультфильма по звуку и движению»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3838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10176162" cy="97729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Описание недели образовательного события</a:t>
            </a:r>
            <a:endParaRPr lang="ru-RU" sz="36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0504682"/>
              </p:ext>
            </p:extLst>
          </p:nvPr>
        </p:nvGraphicFramePr>
        <p:xfrm>
          <a:off x="1592283" y="2034948"/>
          <a:ext cx="9601200" cy="467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/>
                <a:gridCol w="4800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          Пятница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половина дня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половина дня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- Проведение</a:t>
                      </a:r>
                      <a:r>
                        <a:rPr lang="ru-RU" baseline="0" dirty="0" smtClean="0"/>
                        <a:t> физкультурного развлечения совместно с родителями</a:t>
                      </a:r>
                    </a:p>
                    <a:p>
                      <a:r>
                        <a:rPr lang="ru-RU" baseline="0" dirty="0" smtClean="0"/>
                        <a:t>- Вручение подарков (книжки- наклейки с изображением животных Африки)</a:t>
                      </a:r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51558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206</TotalTime>
  <Words>383</Words>
  <Application>Microsoft Office PowerPoint</Application>
  <PresentationFormat>Широкоэкранный</PresentationFormat>
  <Paragraphs>94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Courier New</vt:lpstr>
      <vt:lpstr>Garamond</vt:lpstr>
      <vt:lpstr>Натуральные материалы</vt:lpstr>
      <vt:lpstr>Проект  образовательного события Мультпроект «Король лев»</vt:lpstr>
      <vt:lpstr>Объединяющее образовательное событие:</vt:lpstr>
      <vt:lpstr>Результативность недели: </vt:lpstr>
      <vt:lpstr>Предварительная работа педагогов:</vt:lpstr>
      <vt:lpstr>Описание недели образовательного события</vt:lpstr>
      <vt:lpstr>Описание недели образовательного события</vt:lpstr>
      <vt:lpstr>Описание недели образовательного события</vt:lpstr>
      <vt:lpstr>Описание недели образовательного события</vt:lpstr>
      <vt:lpstr>Описание недели образовательного события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проекта</dc:title>
  <dc:creator>OLGA</dc:creator>
  <cp:lastModifiedBy>алеся адова</cp:lastModifiedBy>
  <cp:revision>23</cp:revision>
  <dcterms:created xsi:type="dcterms:W3CDTF">2018-11-01T12:46:59Z</dcterms:created>
  <dcterms:modified xsi:type="dcterms:W3CDTF">2019-11-22T20:55:14Z</dcterms:modified>
</cp:coreProperties>
</file>