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drawing2.xml" ContentType="application/vnd.ms-office.drawingml.diagramDrawing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quickStyle4.xml" ContentType="application/vnd.openxmlformats-officedocument.drawingml.diagramStyle+xml"/>
  <Override PartName="/ppt/diagrams/data2.xml" ContentType="application/vnd.openxmlformats-officedocument.drawingml.diagramData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2.xml" ContentType="application/vnd.openxmlformats-officedocument.drawingml.diagramStyle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diagrams/quickStyle5.xml" ContentType="application/vnd.openxmlformats-officedocument.drawingml.diagramStyle+xml"/>
  <Override PartName="/ppt/diagrams/layout3.xml" ContentType="application/vnd.openxmlformats-officedocument.drawingml.diagramLayout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colors5.xml" ContentType="application/vnd.openxmlformats-officedocument.drawingml.diagramColors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
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F874F9D-9DC7-499D-B0D4-463EC260441C}" type="doc">
      <dgm:prSet loTypeId="urn:microsoft.com/office/officeart/2005/8/layout/list1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B131C995-5D2A-43A1-9720-1AE1BA635345}">
      <dgm:prSet phldrT="[Текст]" custT="1"/>
      <dgm:spPr/>
      <dgm:t>
        <a:bodyPr/>
        <a:lstStyle/>
        <a:p>
          <a:pPr algn="l"/>
          <a:r>
            <a: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Дети-инофоны</a:t>
          </a:r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800" b="0" dirty="0" smtClean="0">
              <a:latin typeface="Times New Roman" pitchFamily="18" charset="0"/>
              <a:cs typeface="Times New Roman" pitchFamily="18" charset="0"/>
            </a:rPr>
            <a:t>владеют иным </a:t>
          </a:r>
          <a:r>
            <a:rPr lang="ru-RU" sz="2800" b="0" dirty="0" err="1" smtClean="0">
              <a:latin typeface="Times New Roman" pitchFamily="18" charset="0"/>
              <a:cs typeface="Times New Roman" pitchFamily="18" charset="0"/>
            </a:rPr>
            <a:t>звукофоном</a:t>
          </a:r>
          <a:r>
            <a:rPr lang="ru-RU" sz="2800" b="0" dirty="0" smtClean="0">
              <a:latin typeface="Times New Roman" pitchFamily="18" charset="0"/>
              <a:cs typeface="Times New Roman" pitchFamily="18" charset="0"/>
            </a:rPr>
            <a:t> Владение русским языком крайне низкое, т.к. дома говорят только на родном языке</a:t>
          </a:r>
        </a:p>
        <a:p>
          <a:pPr algn="ctr"/>
          <a:r>
            <a: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3,1% детей</a:t>
          </a:r>
        </a:p>
      </dgm:t>
    </dgm:pt>
    <dgm:pt modelId="{3AC9EB18-E215-4CF3-977D-90D5E420F11C}" type="parTrans" cxnId="{1E887D09-A664-4C5F-9653-E0E3B4849CE3}">
      <dgm:prSet/>
      <dgm:spPr/>
      <dgm:t>
        <a:bodyPr/>
        <a:lstStyle/>
        <a:p>
          <a:endParaRPr lang="ru-RU"/>
        </a:p>
      </dgm:t>
    </dgm:pt>
    <dgm:pt modelId="{2DB0F68C-A9E3-4F7E-85FE-D056A41C6EC2}" type="sibTrans" cxnId="{1E887D09-A664-4C5F-9653-E0E3B4849CE3}">
      <dgm:prSet/>
      <dgm:spPr/>
      <dgm:t>
        <a:bodyPr/>
        <a:lstStyle/>
        <a:p>
          <a:endParaRPr lang="ru-RU"/>
        </a:p>
      </dgm:t>
    </dgm:pt>
    <dgm:pt modelId="{9CB6C806-0C89-4F42-924F-6AD141851DAC}">
      <dgm:prSet phldrT="[Текст]" custT="1"/>
      <dgm:spPr/>
      <dgm:t>
        <a:bodyPr/>
        <a:lstStyle/>
        <a:p>
          <a:pPr algn="l"/>
          <a:r>
            <a: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Дети-билингвы</a:t>
          </a:r>
          <a:r>
            <a:rPr lang="ru-RU" sz="2800" b="1" dirty="0" smtClean="0">
              <a:latin typeface="Times New Roman" pitchFamily="18" charset="0"/>
              <a:cs typeface="Times New Roman" pitchFamily="18" charset="0"/>
            </a:rPr>
            <a:t> –</a:t>
          </a:r>
          <a:r>
            <a:rPr lang="ru-RU" sz="2800" b="0" dirty="0" smtClean="0">
              <a:latin typeface="Times New Roman" pitchFamily="18" charset="0"/>
              <a:cs typeface="Times New Roman" pitchFamily="18" charset="0"/>
            </a:rPr>
            <a:t> дети, в семьях которых говорят как на своем родном языке, так и на русском </a:t>
          </a:r>
        </a:p>
        <a:p>
          <a:pPr algn="l"/>
          <a:r>
            <a:rPr lang="ru-RU" sz="2800" b="0" dirty="0" smtClean="0">
              <a:latin typeface="Times New Roman" pitchFamily="18" charset="0"/>
              <a:cs typeface="Times New Roman" pitchFamily="18" charset="0"/>
            </a:rPr>
            <a:t>Для многих русский язык – родной язык</a:t>
          </a:r>
        </a:p>
        <a:p>
          <a:pPr algn="ctr"/>
          <a:r>
            <a:rPr lang="ru-RU" sz="28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10% детей</a:t>
          </a:r>
        </a:p>
      </dgm:t>
    </dgm:pt>
    <dgm:pt modelId="{37F7DFE2-53B6-49AE-848E-3BDBC380ED43}" type="parTrans" cxnId="{E5E23DBD-9740-49D3-86DD-B8384B1C1FDC}">
      <dgm:prSet/>
      <dgm:spPr/>
      <dgm:t>
        <a:bodyPr/>
        <a:lstStyle/>
        <a:p>
          <a:endParaRPr lang="ru-RU"/>
        </a:p>
      </dgm:t>
    </dgm:pt>
    <dgm:pt modelId="{147958D1-AAF3-4913-9E2B-EC16090C5986}" type="sibTrans" cxnId="{E5E23DBD-9740-49D3-86DD-B8384B1C1FDC}">
      <dgm:prSet/>
      <dgm:spPr/>
      <dgm:t>
        <a:bodyPr/>
        <a:lstStyle/>
        <a:p>
          <a:endParaRPr lang="ru-RU"/>
        </a:p>
      </dgm:t>
    </dgm:pt>
    <dgm:pt modelId="{CB26DD53-EA3D-4318-A17F-B4B7C9C92DF0}" type="pres">
      <dgm:prSet presAssocID="{7F874F9D-9DC7-499D-B0D4-463EC260441C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7174E0D-39A5-495B-8ECC-3467F2F580D2}" type="pres">
      <dgm:prSet presAssocID="{B131C995-5D2A-43A1-9720-1AE1BA635345}" presName="parentLin" presStyleCnt="0"/>
      <dgm:spPr/>
    </dgm:pt>
    <dgm:pt modelId="{20A10B1B-4A58-4312-A5B5-E83C3CD15A20}" type="pres">
      <dgm:prSet presAssocID="{B131C995-5D2A-43A1-9720-1AE1BA635345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B10885C5-FEFA-45A5-92EA-341C09609B39}" type="pres">
      <dgm:prSet presAssocID="{B131C995-5D2A-43A1-9720-1AE1BA635345}" presName="parentText" presStyleLbl="node1" presStyleIdx="0" presStyleCnt="2" custScaleX="131253" custScaleY="11523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72FD3A-E1F5-42DF-8205-900787256A8D}" type="pres">
      <dgm:prSet presAssocID="{B131C995-5D2A-43A1-9720-1AE1BA635345}" presName="negativeSpace" presStyleCnt="0"/>
      <dgm:spPr/>
    </dgm:pt>
    <dgm:pt modelId="{2B84CB08-E132-4EF6-8576-F73C0E9A750A}" type="pres">
      <dgm:prSet presAssocID="{B131C995-5D2A-43A1-9720-1AE1BA635345}" presName="childText" presStyleLbl="conFgAcc1" presStyleIdx="0" presStyleCnt="2">
        <dgm:presLayoutVars>
          <dgm:bulletEnabled val="1"/>
        </dgm:presLayoutVars>
      </dgm:prSet>
      <dgm:spPr/>
    </dgm:pt>
    <dgm:pt modelId="{5BF1BF44-F4B4-4376-966F-A31576DF6F00}" type="pres">
      <dgm:prSet presAssocID="{2DB0F68C-A9E3-4F7E-85FE-D056A41C6EC2}" presName="spaceBetweenRectangles" presStyleCnt="0"/>
      <dgm:spPr/>
    </dgm:pt>
    <dgm:pt modelId="{FC1CDCF6-CFD7-45F1-8AEC-9F95536A901F}" type="pres">
      <dgm:prSet presAssocID="{9CB6C806-0C89-4F42-924F-6AD141851DAC}" presName="parentLin" presStyleCnt="0"/>
      <dgm:spPr/>
    </dgm:pt>
    <dgm:pt modelId="{91730250-14B3-49CF-90FA-EBB1EC4607A9}" type="pres">
      <dgm:prSet presAssocID="{9CB6C806-0C89-4F42-924F-6AD141851DAC}" presName="parentLeftMargin" presStyleLbl="node1" presStyleIdx="0" presStyleCnt="2"/>
      <dgm:spPr/>
      <dgm:t>
        <a:bodyPr/>
        <a:lstStyle/>
        <a:p>
          <a:endParaRPr lang="ru-RU"/>
        </a:p>
      </dgm:t>
    </dgm:pt>
    <dgm:pt modelId="{45A1EA7A-7670-464F-BAB1-F804ACAD6269}" type="pres">
      <dgm:prSet presAssocID="{9CB6C806-0C89-4F42-924F-6AD141851DAC}" presName="parentText" presStyleLbl="node1" presStyleIdx="1" presStyleCnt="2" custScaleX="131522" custScaleY="1488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772796-E2BD-4CFC-82E6-44912A7B05B6}" type="pres">
      <dgm:prSet presAssocID="{9CB6C806-0C89-4F42-924F-6AD141851DAC}" presName="negativeSpace" presStyleCnt="0"/>
      <dgm:spPr/>
    </dgm:pt>
    <dgm:pt modelId="{7267A047-2E87-47AC-BF4E-CEA31D45AEB2}" type="pres">
      <dgm:prSet presAssocID="{9CB6C806-0C89-4F42-924F-6AD141851DAC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584184A3-22FC-47B8-9E10-0A79B113DAC9}" type="presOf" srcId="{9CB6C806-0C89-4F42-924F-6AD141851DAC}" destId="{91730250-14B3-49CF-90FA-EBB1EC4607A9}" srcOrd="0" destOrd="0" presId="urn:microsoft.com/office/officeart/2005/8/layout/list1"/>
    <dgm:cxn modelId="{1E887D09-A664-4C5F-9653-E0E3B4849CE3}" srcId="{7F874F9D-9DC7-499D-B0D4-463EC260441C}" destId="{B131C995-5D2A-43A1-9720-1AE1BA635345}" srcOrd="0" destOrd="0" parTransId="{3AC9EB18-E215-4CF3-977D-90D5E420F11C}" sibTransId="{2DB0F68C-A9E3-4F7E-85FE-D056A41C6EC2}"/>
    <dgm:cxn modelId="{E5E23DBD-9740-49D3-86DD-B8384B1C1FDC}" srcId="{7F874F9D-9DC7-499D-B0D4-463EC260441C}" destId="{9CB6C806-0C89-4F42-924F-6AD141851DAC}" srcOrd="1" destOrd="0" parTransId="{37F7DFE2-53B6-49AE-848E-3BDBC380ED43}" sibTransId="{147958D1-AAF3-4913-9E2B-EC16090C5986}"/>
    <dgm:cxn modelId="{333E4848-1735-4C57-8DA2-BB4639B4E02E}" type="presOf" srcId="{9CB6C806-0C89-4F42-924F-6AD141851DAC}" destId="{45A1EA7A-7670-464F-BAB1-F804ACAD6269}" srcOrd="1" destOrd="0" presId="urn:microsoft.com/office/officeart/2005/8/layout/list1"/>
    <dgm:cxn modelId="{B9386D21-347C-4AF9-A8EB-26C104905D91}" type="presOf" srcId="{B131C995-5D2A-43A1-9720-1AE1BA635345}" destId="{B10885C5-FEFA-45A5-92EA-341C09609B39}" srcOrd="1" destOrd="0" presId="urn:microsoft.com/office/officeart/2005/8/layout/list1"/>
    <dgm:cxn modelId="{D9BA938C-AF0A-40CD-AD8B-8F13929F6870}" type="presOf" srcId="{B131C995-5D2A-43A1-9720-1AE1BA635345}" destId="{20A10B1B-4A58-4312-A5B5-E83C3CD15A20}" srcOrd="0" destOrd="0" presId="urn:microsoft.com/office/officeart/2005/8/layout/list1"/>
    <dgm:cxn modelId="{00079947-0232-40F6-92E8-C76ADAA58F79}" type="presOf" srcId="{7F874F9D-9DC7-499D-B0D4-463EC260441C}" destId="{CB26DD53-EA3D-4318-A17F-B4B7C9C92DF0}" srcOrd="0" destOrd="0" presId="urn:microsoft.com/office/officeart/2005/8/layout/list1"/>
    <dgm:cxn modelId="{5863B6CD-50EB-4AFB-AD9A-2A34CD82BC9A}" type="presParOf" srcId="{CB26DD53-EA3D-4318-A17F-B4B7C9C92DF0}" destId="{17174E0D-39A5-495B-8ECC-3467F2F580D2}" srcOrd="0" destOrd="0" presId="urn:microsoft.com/office/officeart/2005/8/layout/list1"/>
    <dgm:cxn modelId="{38D75918-2DB0-431E-B65E-FE690F66395C}" type="presParOf" srcId="{17174E0D-39A5-495B-8ECC-3467F2F580D2}" destId="{20A10B1B-4A58-4312-A5B5-E83C3CD15A20}" srcOrd="0" destOrd="0" presId="urn:microsoft.com/office/officeart/2005/8/layout/list1"/>
    <dgm:cxn modelId="{5DA5BE0F-2C6E-498C-9ABB-F4B341D706F0}" type="presParOf" srcId="{17174E0D-39A5-495B-8ECC-3467F2F580D2}" destId="{B10885C5-FEFA-45A5-92EA-341C09609B39}" srcOrd="1" destOrd="0" presId="urn:microsoft.com/office/officeart/2005/8/layout/list1"/>
    <dgm:cxn modelId="{0D225BBB-E491-4876-A270-B69F29150209}" type="presParOf" srcId="{CB26DD53-EA3D-4318-A17F-B4B7C9C92DF0}" destId="{4C72FD3A-E1F5-42DF-8205-900787256A8D}" srcOrd="1" destOrd="0" presId="urn:microsoft.com/office/officeart/2005/8/layout/list1"/>
    <dgm:cxn modelId="{C0755E6B-F6D4-4C98-845C-C6758888A6E7}" type="presParOf" srcId="{CB26DD53-EA3D-4318-A17F-B4B7C9C92DF0}" destId="{2B84CB08-E132-4EF6-8576-F73C0E9A750A}" srcOrd="2" destOrd="0" presId="urn:microsoft.com/office/officeart/2005/8/layout/list1"/>
    <dgm:cxn modelId="{4C1B5621-1067-433B-B41A-9059E861E301}" type="presParOf" srcId="{CB26DD53-EA3D-4318-A17F-B4B7C9C92DF0}" destId="{5BF1BF44-F4B4-4376-966F-A31576DF6F00}" srcOrd="3" destOrd="0" presId="urn:microsoft.com/office/officeart/2005/8/layout/list1"/>
    <dgm:cxn modelId="{FD622305-9631-4833-826D-BF3F38FB0178}" type="presParOf" srcId="{CB26DD53-EA3D-4318-A17F-B4B7C9C92DF0}" destId="{FC1CDCF6-CFD7-45F1-8AEC-9F95536A901F}" srcOrd="4" destOrd="0" presId="urn:microsoft.com/office/officeart/2005/8/layout/list1"/>
    <dgm:cxn modelId="{E1AD6697-3240-4A61-8CA4-C340081C183C}" type="presParOf" srcId="{FC1CDCF6-CFD7-45F1-8AEC-9F95536A901F}" destId="{91730250-14B3-49CF-90FA-EBB1EC4607A9}" srcOrd="0" destOrd="0" presId="urn:microsoft.com/office/officeart/2005/8/layout/list1"/>
    <dgm:cxn modelId="{8F82C951-2BDD-47ED-89EC-A0017FD8092C}" type="presParOf" srcId="{FC1CDCF6-CFD7-45F1-8AEC-9F95536A901F}" destId="{45A1EA7A-7670-464F-BAB1-F804ACAD6269}" srcOrd="1" destOrd="0" presId="urn:microsoft.com/office/officeart/2005/8/layout/list1"/>
    <dgm:cxn modelId="{C425FC60-4552-42E4-BABA-CED1511AFD3F}" type="presParOf" srcId="{CB26DD53-EA3D-4318-A17F-B4B7C9C92DF0}" destId="{8F772796-E2BD-4CFC-82E6-44912A7B05B6}" srcOrd="5" destOrd="0" presId="urn:microsoft.com/office/officeart/2005/8/layout/list1"/>
    <dgm:cxn modelId="{58F85907-FEA1-4DC2-B59A-AD89EF3BD8A8}" type="presParOf" srcId="{CB26DD53-EA3D-4318-A17F-B4B7C9C92DF0}" destId="{7267A047-2E87-47AC-BF4E-CEA31D45AEB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F4D570B-2481-49D6-94C8-BBAE4423640A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4EB25FFC-E2BF-43CF-A7F4-E5657C031C58}">
      <dgm:prSet phldrT="[Текст]" custT="1"/>
      <dgm:spPr/>
      <dgm:t>
        <a:bodyPr/>
        <a:lstStyle/>
        <a:p>
          <a:r>
            <a:rPr lang="ru-RU" sz="28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</a:t>
          </a:r>
          <a:r>
            <a:rPr lang="ru-RU" sz="2800" b="0" dirty="0" smtClean="0">
              <a:latin typeface="Times New Roman" pitchFamily="18" charset="0"/>
              <a:cs typeface="Times New Roman" pitchFamily="18" charset="0"/>
            </a:rPr>
            <a:t>тличие образовательных программ</a:t>
          </a:r>
          <a:endParaRPr lang="ru-RU" sz="2800" b="0" dirty="0"/>
        </a:p>
      </dgm:t>
    </dgm:pt>
    <dgm:pt modelId="{C7AAD216-CF89-4CF4-88B8-6AB2F8B5179D}" type="parTrans" cxnId="{98FCB890-3B97-4CBC-9C06-7DC8E0D47C50}">
      <dgm:prSet/>
      <dgm:spPr/>
      <dgm:t>
        <a:bodyPr/>
        <a:lstStyle/>
        <a:p>
          <a:endParaRPr lang="ru-RU"/>
        </a:p>
      </dgm:t>
    </dgm:pt>
    <dgm:pt modelId="{5CF5FF4D-604A-41C1-845D-BC81A295A0F8}" type="sibTrans" cxnId="{98FCB890-3B97-4CBC-9C06-7DC8E0D47C50}">
      <dgm:prSet/>
      <dgm:spPr/>
      <dgm:t>
        <a:bodyPr/>
        <a:lstStyle/>
        <a:p>
          <a:endParaRPr lang="ru-RU"/>
        </a:p>
      </dgm:t>
    </dgm:pt>
    <dgm:pt modelId="{9E83F078-DFFD-4FA0-A988-172CDE4D507F}">
      <dgm:prSet phldrT="[Текст]" custT="1"/>
      <dgm:spPr/>
      <dgm:t>
        <a:bodyPr/>
        <a:lstStyle/>
        <a:p>
          <a:r>
            <a:rPr lang="ru-RU" sz="28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Я</a:t>
          </a:r>
          <a:r>
            <a:rPr lang="ru-RU" sz="2800" b="0" dirty="0" smtClean="0">
              <a:latin typeface="Times New Roman" pitchFamily="18" charset="0"/>
              <a:cs typeface="Times New Roman" pitchFamily="18" charset="0"/>
            </a:rPr>
            <a:t>зыковой барьер</a:t>
          </a:r>
          <a:endParaRPr lang="ru-RU" sz="2800" b="0" dirty="0"/>
        </a:p>
      </dgm:t>
    </dgm:pt>
    <dgm:pt modelId="{59726A79-0ACB-4A1C-8574-A49810CD0C0B}" type="parTrans" cxnId="{31C9B59E-1393-4683-8A8C-2DC528936049}">
      <dgm:prSet/>
      <dgm:spPr/>
      <dgm:t>
        <a:bodyPr/>
        <a:lstStyle/>
        <a:p>
          <a:endParaRPr lang="ru-RU"/>
        </a:p>
      </dgm:t>
    </dgm:pt>
    <dgm:pt modelId="{3CDF0A48-C037-49B2-90CC-EFA8CA43FA7B}" type="sibTrans" cxnId="{31C9B59E-1393-4683-8A8C-2DC528936049}">
      <dgm:prSet/>
      <dgm:spPr/>
      <dgm:t>
        <a:bodyPr/>
        <a:lstStyle/>
        <a:p>
          <a:endParaRPr lang="ru-RU"/>
        </a:p>
      </dgm:t>
    </dgm:pt>
    <dgm:pt modelId="{D6183FFB-9025-43C5-82C4-9C5E3DA146A4}">
      <dgm:prSet phldrT="[Текст]" custT="1"/>
      <dgm:spPr/>
      <dgm:t>
        <a:bodyPr/>
        <a:lstStyle/>
        <a:p>
          <a:r>
            <a:rPr lang="ru-RU" sz="28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</a:t>
          </a:r>
          <a:r>
            <a:rPr lang="ru-RU" sz="2800" b="0" dirty="0" smtClean="0">
              <a:latin typeface="Times New Roman" pitchFamily="18" charset="0"/>
              <a:cs typeface="Times New Roman" pitchFamily="18" charset="0"/>
            </a:rPr>
            <a:t>лительные перерывы в ОД</a:t>
          </a:r>
          <a:endParaRPr lang="ru-RU" sz="2800" b="0" dirty="0"/>
        </a:p>
      </dgm:t>
    </dgm:pt>
    <dgm:pt modelId="{D00B32D9-229F-4676-BBE8-28664784568F}" type="parTrans" cxnId="{8D02E808-5A64-4140-872A-0793187EB5FB}">
      <dgm:prSet/>
      <dgm:spPr/>
      <dgm:t>
        <a:bodyPr/>
        <a:lstStyle/>
        <a:p>
          <a:endParaRPr lang="ru-RU"/>
        </a:p>
      </dgm:t>
    </dgm:pt>
    <dgm:pt modelId="{D16A7F49-30B0-4B0F-9AE4-B4FB733363F1}" type="sibTrans" cxnId="{8D02E808-5A64-4140-872A-0793187EB5FB}">
      <dgm:prSet/>
      <dgm:spPr/>
      <dgm:t>
        <a:bodyPr/>
        <a:lstStyle/>
        <a:p>
          <a:endParaRPr lang="ru-RU"/>
        </a:p>
      </dgm:t>
    </dgm:pt>
    <dgm:pt modelId="{565E1650-1B3D-41DA-93E4-E4704CD3CD3F}">
      <dgm:prSet phldrT="[Текст]" custT="1"/>
      <dgm:spPr/>
      <dgm:t>
        <a:bodyPr/>
        <a:lstStyle/>
        <a:p>
          <a:r>
            <a:rPr lang="ru-RU" sz="28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</a:t>
          </a:r>
          <a:r>
            <a:rPr lang="ru-RU" sz="2800" b="0" dirty="0" smtClean="0">
              <a:latin typeface="Times New Roman" pitchFamily="18" charset="0"/>
              <a:cs typeface="Times New Roman" pitchFamily="18" charset="0"/>
            </a:rPr>
            <a:t>становление новых ролевых отношений</a:t>
          </a:r>
          <a:endParaRPr lang="ru-RU" sz="2800" b="0" dirty="0"/>
        </a:p>
      </dgm:t>
    </dgm:pt>
    <dgm:pt modelId="{5301D28B-CEE8-4187-812A-C7CAE5F05E67}" type="parTrans" cxnId="{D0251B61-3B59-47D4-B363-AE9FD548CEAA}">
      <dgm:prSet/>
      <dgm:spPr/>
      <dgm:t>
        <a:bodyPr/>
        <a:lstStyle/>
        <a:p>
          <a:endParaRPr lang="ru-RU"/>
        </a:p>
      </dgm:t>
    </dgm:pt>
    <dgm:pt modelId="{7F67ED6B-558E-4A23-9488-3CE86FD82D6C}" type="sibTrans" cxnId="{D0251B61-3B59-47D4-B363-AE9FD548CEAA}">
      <dgm:prSet/>
      <dgm:spPr/>
      <dgm:t>
        <a:bodyPr/>
        <a:lstStyle/>
        <a:p>
          <a:endParaRPr lang="ru-RU"/>
        </a:p>
      </dgm:t>
    </dgm:pt>
    <dgm:pt modelId="{AE8DFBB1-650F-4F8E-8D1F-FAF1B1427531}" type="pres">
      <dgm:prSet presAssocID="{2F4D570B-2481-49D6-94C8-BBAE4423640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8C016B-E3A0-49E2-A047-58849B384577}" type="pres">
      <dgm:prSet presAssocID="{4EB25FFC-E2BF-43CF-A7F4-E5657C031C58}" presName="parentLin" presStyleCnt="0"/>
      <dgm:spPr/>
      <dgm:t>
        <a:bodyPr/>
        <a:lstStyle/>
        <a:p>
          <a:endParaRPr lang="ru-RU"/>
        </a:p>
      </dgm:t>
    </dgm:pt>
    <dgm:pt modelId="{10CCC6F1-4E6B-4D68-866B-88C97914F5C1}" type="pres">
      <dgm:prSet presAssocID="{4EB25FFC-E2BF-43CF-A7F4-E5657C031C58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F80D98D5-D44A-4E51-8B02-8628CF05CEA6}" type="pres">
      <dgm:prSet presAssocID="{4EB25FFC-E2BF-43CF-A7F4-E5657C031C58}" presName="parentText" presStyleLbl="node1" presStyleIdx="0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F73237-23F9-4A06-A77D-A2D7D2CED2F8}" type="pres">
      <dgm:prSet presAssocID="{4EB25FFC-E2BF-43CF-A7F4-E5657C031C58}" presName="negativeSpace" presStyleCnt="0"/>
      <dgm:spPr/>
      <dgm:t>
        <a:bodyPr/>
        <a:lstStyle/>
        <a:p>
          <a:endParaRPr lang="ru-RU"/>
        </a:p>
      </dgm:t>
    </dgm:pt>
    <dgm:pt modelId="{7A747D10-1FAA-448E-B63B-DDAF2E10DC2B}" type="pres">
      <dgm:prSet presAssocID="{4EB25FFC-E2BF-43CF-A7F4-E5657C031C58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BAE35F-EB35-4C9C-B44C-644F2BF7148A}" type="pres">
      <dgm:prSet presAssocID="{5CF5FF4D-604A-41C1-845D-BC81A295A0F8}" presName="spaceBetweenRectangles" presStyleCnt="0"/>
      <dgm:spPr/>
      <dgm:t>
        <a:bodyPr/>
        <a:lstStyle/>
        <a:p>
          <a:endParaRPr lang="ru-RU"/>
        </a:p>
      </dgm:t>
    </dgm:pt>
    <dgm:pt modelId="{B367BE04-F3EA-4646-80C3-0298F07EE6B8}" type="pres">
      <dgm:prSet presAssocID="{9E83F078-DFFD-4FA0-A988-172CDE4D507F}" presName="parentLin" presStyleCnt="0"/>
      <dgm:spPr/>
      <dgm:t>
        <a:bodyPr/>
        <a:lstStyle/>
        <a:p>
          <a:endParaRPr lang="ru-RU"/>
        </a:p>
      </dgm:t>
    </dgm:pt>
    <dgm:pt modelId="{4F11A0B7-AA46-47DD-801A-FD04C06AE298}" type="pres">
      <dgm:prSet presAssocID="{9E83F078-DFFD-4FA0-A988-172CDE4D507F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3CDB7CFE-D015-49B5-A968-79A79B237642}" type="pres">
      <dgm:prSet presAssocID="{9E83F078-DFFD-4FA0-A988-172CDE4D507F}" presName="parentText" presStyleLbl="node1" presStyleIdx="1" presStyleCnt="4" custScaleX="59000" custScaleY="95921" custLinFactNeighborX="11292" custLinFactNeighborY="28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A11B2D-084E-4BA4-8C8B-A18AD19C9C81}" type="pres">
      <dgm:prSet presAssocID="{9E83F078-DFFD-4FA0-A988-172CDE4D507F}" presName="negativeSpace" presStyleCnt="0"/>
      <dgm:spPr/>
      <dgm:t>
        <a:bodyPr/>
        <a:lstStyle/>
        <a:p>
          <a:endParaRPr lang="ru-RU"/>
        </a:p>
      </dgm:t>
    </dgm:pt>
    <dgm:pt modelId="{539A20CF-9096-4E7C-9A40-B072E208476D}" type="pres">
      <dgm:prSet presAssocID="{9E83F078-DFFD-4FA0-A988-172CDE4D507F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C5E228-DA11-4B68-BC8F-BF33353C5586}" type="pres">
      <dgm:prSet presAssocID="{3CDF0A48-C037-49B2-90CC-EFA8CA43FA7B}" presName="spaceBetweenRectangles" presStyleCnt="0"/>
      <dgm:spPr/>
      <dgm:t>
        <a:bodyPr/>
        <a:lstStyle/>
        <a:p>
          <a:endParaRPr lang="ru-RU"/>
        </a:p>
      </dgm:t>
    </dgm:pt>
    <dgm:pt modelId="{3D54ECD4-8B19-4CAB-9C5B-8138B74207FA}" type="pres">
      <dgm:prSet presAssocID="{D6183FFB-9025-43C5-82C4-9C5E3DA146A4}" presName="parentLin" presStyleCnt="0"/>
      <dgm:spPr/>
      <dgm:t>
        <a:bodyPr/>
        <a:lstStyle/>
        <a:p>
          <a:endParaRPr lang="ru-RU"/>
        </a:p>
      </dgm:t>
    </dgm:pt>
    <dgm:pt modelId="{5A751C1F-CE81-43EA-BBDE-A3D26ACB312E}" type="pres">
      <dgm:prSet presAssocID="{D6183FFB-9025-43C5-82C4-9C5E3DA146A4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F2745E65-8003-4D97-9A99-DAA012305BBD}" type="pres">
      <dgm:prSet presAssocID="{D6183FFB-9025-43C5-82C4-9C5E3DA146A4}" presName="parentText" presStyleLbl="node1" presStyleIdx="2" presStyleCnt="4" custScaleX="108140" custScaleY="9714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CFEFAC-C8E2-4F88-88AE-D8DFA883F956}" type="pres">
      <dgm:prSet presAssocID="{D6183FFB-9025-43C5-82C4-9C5E3DA146A4}" presName="negativeSpace" presStyleCnt="0"/>
      <dgm:spPr/>
      <dgm:t>
        <a:bodyPr/>
        <a:lstStyle/>
        <a:p>
          <a:endParaRPr lang="ru-RU"/>
        </a:p>
      </dgm:t>
    </dgm:pt>
    <dgm:pt modelId="{69633055-E8C2-4A88-8967-235F16D94267}" type="pres">
      <dgm:prSet presAssocID="{D6183FFB-9025-43C5-82C4-9C5E3DA146A4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87F231-F78C-4059-97C4-EE92E1900535}" type="pres">
      <dgm:prSet presAssocID="{D16A7F49-30B0-4B0F-9AE4-B4FB733363F1}" presName="spaceBetweenRectangles" presStyleCnt="0"/>
      <dgm:spPr/>
      <dgm:t>
        <a:bodyPr/>
        <a:lstStyle/>
        <a:p>
          <a:endParaRPr lang="ru-RU"/>
        </a:p>
      </dgm:t>
    </dgm:pt>
    <dgm:pt modelId="{63C47301-CB19-4C5C-92C7-7A824E6DB008}" type="pres">
      <dgm:prSet presAssocID="{565E1650-1B3D-41DA-93E4-E4704CD3CD3F}" presName="parentLin" presStyleCnt="0"/>
      <dgm:spPr/>
      <dgm:t>
        <a:bodyPr/>
        <a:lstStyle/>
        <a:p>
          <a:endParaRPr lang="ru-RU"/>
        </a:p>
      </dgm:t>
    </dgm:pt>
    <dgm:pt modelId="{C38BAADC-1509-4768-B246-ED772E468386}" type="pres">
      <dgm:prSet presAssocID="{565E1650-1B3D-41DA-93E4-E4704CD3CD3F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92A67552-CC31-4F1C-82D3-5B9C1D84EAC2}" type="pres">
      <dgm:prSet presAssocID="{565E1650-1B3D-41DA-93E4-E4704CD3CD3F}" presName="parentText" presStyleLbl="node1" presStyleIdx="3" presStyleCnt="4" custScaleX="126815" custScaleY="113765" custLinFactX="12936" custLinFactNeighborX="100000" custLinFactNeighborY="-1307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1752CE2-096B-4CF3-8F2A-DB780D47C659}" type="pres">
      <dgm:prSet presAssocID="{565E1650-1B3D-41DA-93E4-E4704CD3CD3F}" presName="negativeSpace" presStyleCnt="0"/>
      <dgm:spPr/>
      <dgm:t>
        <a:bodyPr/>
        <a:lstStyle/>
        <a:p>
          <a:endParaRPr lang="ru-RU"/>
        </a:p>
      </dgm:t>
    </dgm:pt>
    <dgm:pt modelId="{2A6D10EE-4B07-4F2D-9FD8-1939FFB0F57B}" type="pres">
      <dgm:prSet presAssocID="{565E1650-1B3D-41DA-93E4-E4704CD3CD3F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5E76E3-0DB4-4AE7-9CD9-D2F772564755}" type="presOf" srcId="{4EB25FFC-E2BF-43CF-A7F4-E5657C031C58}" destId="{10CCC6F1-4E6B-4D68-866B-88C97914F5C1}" srcOrd="0" destOrd="0" presId="urn:microsoft.com/office/officeart/2005/8/layout/list1"/>
    <dgm:cxn modelId="{5D629C70-ADF6-467B-892D-8E7CDBF49727}" type="presOf" srcId="{565E1650-1B3D-41DA-93E4-E4704CD3CD3F}" destId="{C38BAADC-1509-4768-B246-ED772E468386}" srcOrd="0" destOrd="0" presId="urn:microsoft.com/office/officeart/2005/8/layout/list1"/>
    <dgm:cxn modelId="{34D53DB7-EF7D-49FF-B73F-3E77FBEBDA99}" type="presOf" srcId="{D6183FFB-9025-43C5-82C4-9C5E3DA146A4}" destId="{F2745E65-8003-4D97-9A99-DAA012305BBD}" srcOrd="1" destOrd="0" presId="urn:microsoft.com/office/officeart/2005/8/layout/list1"/>
    <dgm:cxn modelId="{77B3F282-1945-44ED-94B1-A4745A0C7500}" type="presOf" srcId="{565E1650-1B3D-41DA-93E4-E4704CD3CD3F}" destId="{92A67552-CC31-4F1C-82D3-5B9C1D84EAC2}" srcOrd="1" destOrd="0" presId="urn:microsoft.com/office/officeart/2005/8/layout/list1"/>
    <dgm:cxn modelId="{71DC21BA-F578-4B32-BBD4-7C4481D42515}" type="presOf" srcId="{4EB25FFC-E2BF-43CF-A7F4-E5657C031C58}" destId="{F80D98D5-D44A-4E51-8B02-8628CF05CEA6}" srcOrd="1" destOrd="0" presId="urn:microsoft.com/office/officeart/2005/8/layout/list1"/>
    <dgm:cxn modelId="{4B069369-569D-4B20-908F-3785735E8F64}" type="presOf" srcId="{9E83F078-DFFD-4FA0-A988-172CDE4D507F}" destId="{4F11A0B7-AA46-47DD-801A-FD04C06AE298}" srcOrd="0" destOrd="0" presId="urn:microsoft.com/office/officeart/2005/8/layout/list1"/>
    <dgm:cxn modelId="{98FCB890-3B97-4CBC-9C06-7DC8E0D47C50}" srcId="{2F4D570B-2481-49D6-94C8-BBAE4423640A}" destId="{4EB25FFC-E2BF-43CF-A7F4-E5657C031C58}" srcOrd="0" destOrd="0" parTransId="{C7AAD216-CF89-4CF4-88B8-6AB2F8B5179D}" sibTransId="{5CF5FF4D-604A-41C1-845D-BC81A295A0F8}"/>
    <dgm:cxn modelId="{31C9B59E-1393-4683-8A8C-2DC528936049}" srcId="{2F4D570B-2481-49D6-94C8-BBAE4423640A}" destId="{9E83F078-DFFD-4FA0-A988-172CDE4D507F}" srcOrd="1" destOrd="0" parTransId="{59726A79-0ACB-4A1C-8574-A49810CD0C0B}" sibTransId="{3CDF0A48-C037-49B2-90CC-EFA8CA43FA7B}"/>
    <dgm:cxn modelId="{D0251B61-3B59-47D4-B363-AE9FD548CEAA}" srcId="{2F4D570B-2481-49D6-94C8-BBAE4423640A}" destId="{565E1650-1B3D-41DA-93E4-E4704CD3CD3F}" srcOrd="3" destOrd="0" parTransId="{5301D28B-CEE8-4187-812A-C7CAE5F05E67}" sibTransId="{7F67ED6B-558E-4A23-9488-3CE86FD82D6C}"/>
    <dgm:cxn modelId="{62A310F3-0927-4834-80DC-198742372FDD}" type="presOf" srcId="{2F4D570B-2481-49D6-94C8-BBAE4423640A}" destId="{AE8DFBB1-650F-4F8E-8D1F-FAF1B1427531}" srcOrd="0" destOrd="0" presId="urn:microsoft.com/office/officeart/2005/8/layout/list1"/>
    <dgm:cxn modelId="{8D02E808-5A64-4140-872A-0793187EB5FB}" srcId="{2F4D570B-2481-49D6-94C8-BBAE4423640A}" destId="{D6183FFB-9025-43C5-82C4-9C5E3DA146A4}" srcOrd="2" destOrd="0" parTransId="{D00B32D9-229F-4676-BBE8-28664784568F}" sibTransId="{D16A7F49-30B0-4B0F-9AE4-B4FB733363F1}"/>
    <dgm:cxn modelId="{257A6A4C-A4F4-4038-985F-A1A1D818517B}" type="presOf" srcId="{D6183FFB-9025-43C5-82C4-9C5E3DA146A4}" destId="{5A751C1F-CE81-43EA-BBDE-A3D26ACB312E}" srcOrd="0" destOrd="0" presId="urn:microsoft.com/office/officeart/2005/8/layout/list1"/>
    <dgm:cxn modelId="{FB0C6621-DB71-40AC-9D2A-2C8B2E632E0A}" type="presOf" srcId="{9E83F078-DFFD-4FA0-A988-172CDE4D507F}" destId="{3CDB7CFE-D015-49B5-A968-79A79B237642}" srcOrd="1" destOrd="0" presId="urn:microsoft.com/office/officeart/2005/8/layout/list1"/>
    <dgm:cxn modelId="{88958BA3-986C-45BF-833E-46B71660CD0D}" type="presParOf" srcId="{AE8DFBB1-650F-4F8E-8D1F-FAF1B1427531}" destId="{C58C016B-E3A0-49E2-A047-58849B384577}" srcOrd="0" destOrd="0" presId="urn:microsoft.com/office/officeart/2005/8/layout/list1"/>
    <dgm:cxn modelId="{1406C043-8EA0-4EC0-8240-5E3758F3CB6B}" type="presParOf" srcId="{C58C016B-E3A0-49E2-A047-58849B384577}" destId="{10CCC6F1-4E6B-4D68-866B-88C97914F5C1}" srcOrd="0" destOrd="0" presId="urn:microsoft.com/office/officeart/2005/8/layout/list1"/>
    <dgm:cxn modelId="{148E9C71-DEB1-4806-951E-D07CA856F26D}" type="presParOf" srcId="{C58C016B-E3A0-49E2-A047-58849B384577}" destId="{F80D98D5-D44A-4E51-8B02-8628CF05CEA6}" srcOrd="1" destOrd="0" presId="urn:microsoft.com/office/officeart/2005/8/layout/list1"/>
    <dgm:cxn modelId="{9832FE5E-765C-47C1-9FCD-F507D76FA4E2}" type="presParOf" srcId="{AE8DFBB1-650F-4F8E-8D1F-FAF1B1427531}" destId="{D2F73237-23F9-4A06-A77D-A2D7D2CED2F8}" srcOrd="1" destOrd="0" presId="urn:microsoft.com/office/officeart/2005/8/layout/list1"/>
    <dgm:cxn modelId="{2BE94702-0931-4B96-AE94-A6ED677D32FF}" type="presParOf" srcId="{AE8DFBB1-650F-4F8E-8D1F-FAF1B1427531}" destId="{7A747D10-1FAA-448E-B63B-DDAF2E10DC2B}" srcOrd="2" destOrd="0" presId="urn:microsoft.com/office/officeart/2005/8/layout/list1"/>
    <dgm:cxn modelId="{D914906D-A594-47E6-98BD-25F380433C92}" type="presParOf" srcId="{AE8DFBB1-650F-4F8E-8D1F-FAF1B1427531}" destId="{B5BAE35F-EB35-4C9C-B44C-644F2BF7148A}" srcOrd="3" destOrd="0" presId="urn:microsoft.com/office/officeart/2005/8/layout/list1"/>
    <dgm:cxn modelId="{7BB93FA0-5EF9-433C-85C4-AB153B4C2C32}" type="presParOf" srcId="{AE8DFBB1-650F-4F8E-8D1F-FAF1B1427531}" destId="{B367BE04-F3EA-4646-80C3-0298F07EE6B8}" srcOrd="4" destOrd="0" presId="urn:microsoft.com/office/officeart/2005/8/layout/list1"/>
    <dgm:cxn modelId="{F0031173-612B-40F9-9D10-53166FB2F315}" type="presParOf" srcId="{B367BE04-F3EA-4646-80C3-0298F07EE6B8}" destId="{4F11A0B7-AA46-47DD-801A-FD04C06AE298}" srcOrd="0" destOrd="0" presId="urn:microsoft.com/office/officeart/2005/8/layout/list1"/>
    <dgm:cxn modelId="{E2AA9596-8C24-47AA-A391-685E72B659E4}" type="presParOf" srcId="{B367BE04-F3EA-4646-80C3-0298F07EE6B8}" destId="{3CDB7CFE-D015-49B5-A968-79A79B237642}" srcOrd="1" destOrd="0" presId="urn:microsoft.com/office/officeart/2005/8/layout/list1"/>
    <dgm:cxn modelId="{B8CCF19E-8D14-451E-A6B2-6D7802FEC903}" type="presParOf" srcId="{AE8DFBB1-650F-4F8E-8D1F-FAF1B1427531}" destId="{FEA11B2D-084E-4BA4-8C8B-A18AD19C9C81}" srcOrd="5" destOrd="0" presId="urn:microsoft.com/office/officeart/2005/8/layout/list1"/>
    <dgm:cxn modelId="{9818D5E3-F72F-4CDE-9DFE-8EEE6D8445CB}" type="presParOf" srcId="{AE8DFBB1-650F-4F8E-8D1F-FAF1B1427531}" destId="{539A20CF-9096-4E7C-9A40-B072E208476D}" srcOrd="6" destOrd="0" presId="urn:microsoft.com/office/officeart/2005/8/layout/list1"/>
    <dgm:cxn modelId="{52E81A9E-A8A6-464F-AEEA-EEC991A47992}" type="presParOf" srcId="{AE8DFBB1-650F-4F8E-8D1F-FAF1B1427531}" destId="{84C5E228-DA11-4B68-BC8F-BF33353C5586}" srcOrd="7" destOrd="0" presId="urn:microsoft.com/office/officeart/2005/8/layout/list1"/>
    <dgm:cxn modelId="{0CD49769-A8BB-4677-B611-501EA5DA5DB7}" type="presParOf" srcId="{AE8DFBB1-650F-4F8E-8D1F-FAF1B1427531}" destId="{3D54ECD4-8B19-4CAB-9C5B-8138B74207FA}" srcOrd="8" destOrd="0" presId="urn:microsoft.com/office/officeart/2005/8/layout/list1"/>
    <dgm:cxn modelId="{F1B4697F-2EA1-4C07-8F4F-1264DE691FFA}" type="presParOf" srcId="{3D54ECD4-8B19-4CAB-9C5B-8138B74207FA}" destId="{5A751C1F-CE81-43EA-BBDE-A3D26ACB312E}" srcOrd="0" destOrd="0" presId="urn:microsoft.com/office/officeart/2005/8/layout/list1"/>
    <dgm:cxn modelId="{35833E11-3446-4AED-87D1-7EF1FBFAA9EA}" type="presParOf" srcId="{3D54ECD4-8B19-4CAB-9C5B-8138B74207FA}" destId="{F2745E65-8003-4D97-9A99-DAA012305BBD}" srcOrd="1" destOrd="0" presId="urn:microsoft.com/office/officeart/2005/8/layout/list1"/>
    <dgm:cxn modelId="{DF94CC01-6DBA-431F-B018-09F55DD81822}" type="presParOf" srcId="{AE8DFBB1-650F-4F8E-8D1F-FAF1B1427531}" destId="{03CFEFAC-C8E2-4F88-88AE-D8DFA883F956}" srcOrd="9" destOrd="0" presId="urn:microsoft.com/office/officeart/2005/8/layout/list1"/>
    <dgm:cxn modelId="{21FACB4B-98E3-4C6B-BFD5-CE0E0ED8C15D}" type="presParOf" srcId="{AE8DFBB1-650F-4F8E-8D1F-FAF1B1427531}" destId="{69633055-E8C2-4A88-8967-235F16D94267}" srcOrd="10" destOrd="0" presId="urn:microsoft.com/office/officeart/2005/8/layout/list1"/>
    <dgm:cxn modelId="{6D18D06E-3749-42B4-ACEA-B9BFE9A967A9}" type="presParOf" srcId="{AE8DFBB1-650F-4F8E-8D1F-FAF1B1427531}" destId="{0787F231-F78C-4059-97C4-EE92E1900535}" srcOrd="11" destOrd="0" presId="urn:microsoft.com/office/officeart/2005/8/layout/list1"/>
    <dgm:cxn modelId="{C82BFD56-D443-4A32-AAFE-7F8E35896E03}" type="presParOf" srcId="{AE8DFBB1-650F-4F8E-8D1F-FAF1B1427531}" destId="{63C47301-CB19-4C5C-92C7-7A824E6DB008}" srcOrd="12" destOrd="0" presId="urn:microsoft.com/office/officeart/2005/8/layout/list1"/>
    <dgm:cxn modelId="{7D10D53C-9CB6-4AE7-ABA1-6FB83A48E6CD}" type="presParOf" srcId="{63C47301-CB19-4C5C-92C7-7A824E6DB008}" destId="{C38BAADC-1509-4768-B246-ED772E468386}" srcOrd="0" destOrd="0" presId="urn:microsoft.com/office/officeart/2005/8/layout/list1"/>
    <dgm:cxn modelId="{2ABA2B81-5C73-404D-83E5-F8C9DA494ABC}" type="presParOf" srcId="{63C47301-CB19-4C5C-92C7-7A824E6DB008}" destId="{92A67552-CC31-4F1C-82D3-5B9C1D84EAC2}" srcOrd="1" destOrd="0" presId="urn:microsoft.com/office/officeart/2005/8/layout/list1"/>
    <dgm:cxn modelId="{97F9CF7F-D990-4934-BCB8-F1B88C948C73}" type="presParOf" srcId="{AE8DFBB1-650F-4F8E-8D1F-FAF1B1427531}" destId="{E1752CE2-096B-4CF3-8F2A-DB780D47C659}" srcOrd="13" destOrd="0" presId="urn:microsoft.com/office/officeart/2005/8/layout/list1"/>
    <dgm:cxn modelId="{DF993426-1B5E-4A4D-9163-64DD6329F4D5}" type="presParOf" srcId="{AE8DFBB1-650F-4F8E-8D1F-FAF1B1427531}" destId="{2A6D10EE-4B07-4F2D-9FD8-1939FFB0F57B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A8D1E7F-028C-4D59-B97E-7DCF35639DA5}" type="doc">
      <dgm:prSet loTypeId="urn:microsoft.com/office/officeart/2005/8/layout/list1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7D67242C-FFF2-40B2-A52E-D6EE61192185}">
      <dgm:prSet phldrT="[Текст]" custT="1"/>
      <dgm:spPr/>
      <dgm:t>
        <a:bodyPr/>
        <a:lstStyle/>
        <a:p>
          <a:r>
            <a:rPr lang="ru-RU" sz="2800" b="0" smtClean="0">
              <a:latin typeface="Times New Roman" pitchFamily="18" charset="0"/>
              <a:cs typeface="Times New Roman" pitchFamily="18" charset="0"/>
            </a:rPr>
            <a:t>Разница в уровне знаний и усвоения программ</a:t>
          </a:r>
          <a:endParaRPr lang="ru-RU" sz="2800" b="0" dirty="0"/>
        </a:p>
      </dgm:t>
    </dgm:pt>
    <dgm:pt modelId="{22C5DF63-C72F-421E-A0AE-2D872D8977E9}" type="parTrans" cxnId="{C2A922C5-0421-4C40-918C-1A9624D4E5CA}">
      <dgm:prSet/>
      <dgm:spPr/>
      <dgm:t>
        <a:bodyPr/>
        <a:lstStyle/>
        <a:p>
          <a:endParaRPr lang="ru-RU"/>
        </a:p>
      </dgm:t>
    </dgm:pt>
    <dgm:pt modelId="{D6C85B7A-4DA6-4933-AB2B-06287B883E2A}" type="sibTrans" cxnId="{C2A922C5-0421-4C40-918C-1A9624D4E5CA}">
      <dgm:prSet/>
      <dgm:spPr/>
      <dgm:t>
        <a:bodyPr/>
        <a:lstStyle/>
        <a:p>
          <a:endParaRPr lang="ru-RU"/>
        </a:p>
      </dgm:t>
    </dgm:pt>
    <dgm:pt modelId="{A2F03C93-2DAC-4D7B-B6C2-FBDB74DABE6D}">
      <dgm:prSet phldrT="[Текст]" custT="1"/>
      <dgm:spPr/>
      <dgm:t>
        <a:bodyPr/>
        <a:lstStyle/>
        <a:p>
          <a:r>
            <a:rPr lang="ru-RU" sz="2800" smtClean="0">
              <a:latin typeface="Times New Roman" pitchFamily="18" charset="0"/>
              <a:cs typeface="Times New Roman" pitchFamily="18" charset="0"/>
            </a:rPr>
            <a:t>Трудность контакта родителей с педагогами</a:t>
          </a:r>
          <a:endParaRPr lang="ru-RU" sz="2800" dirty="0"/>
        </a:p>
      </dgm:t>
    </dgm:pt>
    <dgm:pt modelId="{393686E4-6F06-41AE-971D-FB88476CF471}" type="parTrans" cxnId="{DE6064D0-D2C9-40D2-BAC4-FEFF09E49E65}">
      <dgm:prSet/>
      <dgm:spPr/>
      <dgm:t>
        <a:bodyPr/>
        <a:lstStyle/>
        <a:p>
          <a:endParaRPr lang="ru-RU"/>
        </a:p>
      </dgm:t>
    </dgm:pt>
    <dgm:pt modelId="{2FB49A1E-ED8F-4D4A-B71F-24F805276CED}" type="sibTrans" cxnId="{DE6064D0-D2C9-40D2-BAC4-FEFF09E49E65}">
      <dgm:prSet/>
      <dgm:spPr/>
      <dgm:t>
        <a:bodyPr/>
        <a:lstStyle/>
        <a:p>
          <a:endParaRPr lang="ru-RU"/>
        </a:p>
      </dgm:t>
    </dgm:pt>
    <dgm:pt modelId="{941A6989-C20F-4F47-991A-65A223D6F4CA}">
      <dgm:prSet custT="1"/>
      <dgm:spPr/>
      <dgm:t>
        <a:bodyPr/>
        <a:lstStyle/>
        <a:p>
          <a:r>
            <a:rPr lang="ru-RU" sz="2800" smtClean="0">
              <a:latin typeface="Times New Roman" pitchFamily="18" charset="0"/>
              <a:cs typeface="Times New Roman" pitchFamily="18" charset="0"/>
            </a:rPr>
            <a:t>Слабое владение русским языком (дети-инофоны)</a:t>
          </a:r>
          <a:endParaRPr lang="ru-RU" sz="2800" dirty="0" smtClean="0">
            <a:latin typeface="Times New Roman" pitchFamily="18" charset="0"/>
            <a:cs typeface="Times New Roman" pitchFamily="18" charset="0"/>
          </a:endParaRPr>
        </a:p>
      </dgm:t>
    </dgm:pt>
    <dgm:pt modelId="{1930669A-C563-4E54-8F0B-78C283F0F58B}" type="parTrans" cxnId="{59D319F3-1FB8-46F6-BA87-F1382D109742}">
      <dgm:prSet/>
      <dgm:spPr/>
      <dgm:t>
        <a:bodyPr/>
        <a:lstStyle/>
        <a:p>
          <a:endParaRPr lang="ru-RU"/>
        </a:p>
      </dgm:t>
    </dgm:pt>
    <dgm:pt modelId="{3B03CBC7-AA69-4A3E-A6D7-3516D6BEB92F}" type="sibTrans" cxnId="{59D319F3-1FB8-46F6-BA87-F1382D109742}">
      <dgm:prSet/>
      <dgm:spPr/>
      <dgm:t>
        <a:bodyPr/>
        <a:lstStyle/>
        <a:p>
          <a:endParaRPr lang="ru-RU"/>
        </a:p>
      </dgm:t>
    </dgm:pt>
    <dgm:pt modelId="{5425CAE1-C558-4304-B726-D4EAC9BA3682}">
      <dgm:prSet custT="1"/>
      <dgm:spPr/>
      <dgm:t>
        <a:bodyPr/>
        <a:lstStyle/>
        <a:p>
          <a:pPr algn="l"/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Трудности в адаптации</a:t>
          </a:r>
        </a:p>
        <a:p>
          <a:pPr algn="l"/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(разница в национальных традициях)</a:t>
          </a:r>
        </a:p>
      </dgm:t>
    </dgm:pt>
    <dgm:pt modelId="{D4D4F711-0D47-4454-8025-7F56760AB159}" type="parTrans" cxnId="{12B87FE2-8256-4DD8-98AD-9CE8AC57ED4B}">
      <dgm:prSet/>
      <dgm:spPr/>
      <dgm:t>
        <a:bodyPr/>
        <a:lstStyle/>
        <a:p>
          <a:endParaRPr lang="ru-RU"/>
        </a:p>
      </dgm:t>
    </dgm:pt>
    <dgm:pt modelId="{B0044070-695A-4ED7-85B1-4846A2AF6974}" type="sibTrans" cxnId="{12B87FE2-8256-4DD8-98AD-9CE8AC57ED4B}">
      <dgm:prSet/>
      <dgm:spPr/>
      <dgm:t>
        <a:bodyPr/>
        <a:lstStyle/>
        <a:p>
          <a:endParaRPr lang="ru-RU"/>
        </a:p>
      </dgm:t>
    </dgm:pt>
    <dgm:pt modelId="{829E3F12-F7C8-4ACB-BED6-45145BDA1FCC}" type="pres">
      <dgm:prSet presAssocID="{EA8D1E7F-028C-4D59-B97E-7DCF35639DA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D480E7-1D23-41A4-99FF-39A2CA18AF1C}" type="pres">
      <dgm:prSet presAssocID="{7D67242C-FFF2-40B2-A52E-D6EE61192185}" presName="parentLin" presStyleCnt="0"/>
      <dgm:spPr/>
      <dgm:t>
        <a:bodyPr/>
        <a:lstStyle/>
        <a:p>
          <a:endParaRPr lang="ru-RU"/>
        </a:p>
      </dgm:t>
    </dgm:pt>
    <dgm:pt modelId="{4B1F4475-00FD-42EE-BB96-364A923CE650}" type="pres">
      <dgm:prSet presAssocID="{7D67242C-FFF2-40B2-A52E-D6EE61192185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3638BF87-A4BB-4A59-AB8C-89DB83662354}" type="pres">
      <dgm:prSet presAssocID="{7D67242C-FFF2-40B2-A52E-D6EE61192185}" presName="parentText" presStyleLbl="node1" presStyleIdx="0" presStyleCnt="4" custScaleX="142857" custScaleY="10957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76DE78-7548-4319-9AEA-C56FB992D98C}" type="pres">
      <dgm:prSet presAssocID="{7D67242C-FFF2-40B2-A52E-D6EE61192185}" presName="negativeSpace" presStyleCnt="0"/>
      <dgm:spPr/>
      <dgm:t>
        <a:bodyPr/>
        <a:lstStyle/>
        <a:p>
          <a:endParaRPr lang="ru-RU"/>
        </a:p>
      </dgm:t>
    </dgm:pt>
    <dgm:pt modelId="{B1CA8311-B1E7-4D6A-A1D9-B2B3E588F510}" type="pres">
      <dgm:prSet presAssocID="{7D67242C-FFF2-40B2-A52E-D6EE61192185}" presName="childText" presStyleLbl="conF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B8B14B-37F5-419A-88A1-1AFFBB286E86}" type="pres">
      <dgm:prSet presAssocID="{D6C85B7A-4DA6-4933-AB2B-06287B883E2A}" presName="spaceBetweenRectangles" presStyleCnt="0"/>
      <dgm:spPr/>
      <dgm:t>
        <a:bodyPr/>
        <a:lstStyle/>
        <a:p>
          <a:endParaRPr lang="ru-RU"/>
        </a:p>
      </dgm:t>
    </dgm:pt>
    <dgm:pt modelId="{FD0CA026-48D9-4222-85C9-FB7005AA2037}" type="pres">
      <dgm:prSet presAssocID="{941A6989-C20F-4F47-991A-65A223D6F4CA}" presName="parentLin" presStyleCnt="0"/>
      <dgm:spPr/>
      <dgm:t>
        <a:bodyPr/>
        <a:lstStyle/>
        <a:p>
          <a:endParaRPr lang="ru-RU"/>
        </a:p>
      </dgm:t>
    </dgm:pt>
    <dgm:pt modelId="{5C6AF227-9613-49AC-BA31-9E037274816D}" type="pres">
      <dgm:prSet presAssocID="{941A6989-C20F-4F47-991A-65A223D6F4CA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E82B23EF-9B3A-4E35-84DB-F7F43975CD68}" type="pres">
      <dgm:prSet presAssocID="{941A6989-C20F-4F47-991A-65A223D6F4CA}" presName="parentText" presStyleLbl="node1" presStyleIdx="1" presStyleCnt="4" custScaleX="142857" custScaleY="123345" custLinFactNeighborX="34670" custLinFactNeighborY="-80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058C561-A0B2-4F4B-8943-81A063DEA3DB}" type="pres">
      <dgm:prSet presAssocID="{941A6989-C20F-4F47-991A-65A223D6F4CA}" presName="negativeSpace" presStyleCnt="0"/>
      <dgm:spPr/>
      <dgm:t>
        <a:bodyPr/>
        <a:lstStyle/>
        <a:p>
          <a:endParaRPr lang="ru-RU"/>
        </a:p>
      </dgm:t>
    </dgm:pt>
    <dgm:pt modelId="{2E217AA6-A387-4467-BA80-87BB414B4722}" type="pres">
      <dgm:prSet presAssocID="{941A6989-C20F-4F47-991A-65A223D6F4CA}" presName="childText" presStyleLbl="con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9A3DA0-5C04-45F1-9F1B-7074B34B9E92}" type="pres">
      <dgm:prSet presAssocID="{3B03CBC7-AA69-4A3E-A6D7-3516D6BEB92F}" presName="spaceBetweenRectangles" presStyleCnt="0"/>
      <dgm:spPr/>
      <dgm:t>
        <a:bodyPr/>
        <a:lstStyle/>
        <a:p>
          <a:endParaRPr lang="ru-RU"/>
        </a:p>
      </dgm:t>
    </dgm:pt>
    <dgm:pt modelId="{DB79C473-2CC4-4266-B39C-0A9F5B41FB31}" type="pres">
      <dgm:prSet presAssocID="{5425CAE1-C558-4304-B726-D4EAC9BA3682}" presName="parentLin" presStyleCnt="0"/>
      <dgm:spPr/>
      <dgm:t>
        <a:bodyPr/>
        <a:lstStyle/>
        <a:p>
          <a:endParaRPr lang="ru-RU"/>
        </a:p>
      </dgm:t>
    </dgm:pt>
    <dgm:pt modelId="{79E252EE-18EC-4F5E-827B-AE25A9481656}" type="pres">
      <dgm:prSet presAssocID="{5425CAE1-C558-4304-B726-D4EAC9BA3682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BB4C39B5-CEB2-42CA-959C-B4E05A6225ED}" type="pres">
      <dgm:prSet presAssocID="{5425CAE1-C558-4304-B726-D4EAC9BA3682}" presName="parentText" presStyleLbl="node1" presStyleIdx="2" presStyleCnt="4" custScaleX="142857" custScaleY="153852" custLinFactNeighborX="-14620" custLinFactNeighborY="-355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B0F4F5-49F0-4EFD-9A8A-8DB216DC20B2}" type="pres">
      <dgm:prSet presAssocID="{5425CAE1-C558-4304-B726-D4EAC9BA3682}" presName="negativeSpace" presStyleCnt="0"/>
      <dgm:spPr/>
      <dgm:t>
        <a:bodyPr/>
        <a:lstStyle/>
        <a:p>
          <a:endParaRPr lang="ru-RU"/>
        </a:p>
      </dgm:t>
    </dgm:pt>
    <dgm:pt modelId="{51CA6D9D-E3FD-4891-AE13-AE1367FD9D4A}" type="pres">
      <dgm:prSet presAssocID="{5425CAE1-C558-4304-B726-D4EAC9BA3682}" presName="childText" presStyleLbl="conF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0065A0-428B-44B2-B72B-EDD330F2DF1C}" type="pres">
      <dgm:prSet presAssocID="{B0044070-695A-4ED7-85B1-4846A2AF6974}" presName="spaceBetweenRectangles" presStyleCnt="0"/>
      <dgm:spPr/>
      <dgm:t>
        <a:bodyPr/>
        <a:lstStyle/>
        <a:p>
          <a:endParaRPr lang="ru-RU"/>
        </a:p>
      </dgm:t>
    </dgm:pt>
    <dgm:pt modelId="{51395B0C-1ABF-4072-97E9-2B09E912698E}" type="pres">
      <dgm:prSet presAssocID="{A2F03C93-2DAC-4D7B-B6C2-FBDB74DABE6D}" presName="parentLin" presStyleCnt="0"/>
      <dgm:spPr/>
      <dgm:t>
        <a:bodyPr/>
        <a:lstStyle/>
        <a:p>
          <a:endParaRPr lang="ru-RU"/>
        </a:p>
      </dgm:t>
    </dgm:pt>
    <dgm:pt modelId="{9F756FD8-D742-4976-B9F9-34A99F58096B}" type="pres">
      <dgm:prSet presAssocID="{A2F03C93-2DAC-4D7B-B6C2-FBDB74DABE6D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FCA34AB0-09A5-43E1-9414-4558A834EDE1}" type="pres">
      <dgm:prSet presAssocID="{A2F03C93-2DAC-4D7B-B6C2-FBDB74DABE6D}" presName="parentText" presStyleLbl="node1" presStyleIdx="3" presStyleCnt="4" custScaleX="142857" custScaleY="11818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8FEF86-A4E6-4EA2-9D1C-28B85D00D90F}" type="pres">
      <dgm:prSet presAssocID="{A2F03C93-2DAC-4D7B-B6C2-FBDB74DABE6D}" presName="negativeSpace" presStyleCnt="0"/>
      <dgm:spPr/>
      <dgm:t>
        <a:bodyPr/>
        <a:lstStyle/>
        <a:p>
          <a:endParaRPr lang="ru-RU"/>
        </a:p>
      </dgm:t>
    </dgm:pt>
    <dgm:pt modelId="{98E8A8F5-D4E8-44D9-B6CB-B42191462FC8}" type="pres">
      <dgm:prSet presAssocID="{A2F03C93-2DAC-4D7B-B6C2-FBDB74DABE6D}" presName="childText" presStyleLbl="con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5DEB600-2C66-46AB-A4C6-26A97B03A057}" type="presOf" srcId="{5425CAE1-C558-4304-B726-D4EAC9BA3682}" destId="{BB4C39B5-CEB2-42CA-959C-B4E05A6225ED}" srcOrd="1" destOrd="0" presId="urn:microsoft.com/office/officeart/2005/8/layout/list1"/>
    <dgm:cxn modelId="{C2A922C5-0421-4C40-918C-1A9624D4E5CA}" srcId="{EA8D1E7F-028C-4D59-B97E-7DCF35639DA5}" destId="{7D67242C-FFF2-40B2-A52E-D6EE61192185}" srcOrd="0" destOrd="0" parTransId="{22C5DF63-C72F-421E-A0AE-2D872D8977E9}" sibTransId="{D6C85B7A-4DA6-4933-AB2B-06287B883E2A}"/>
    <dgm:cxn modelId="{DE6064D0-D2C9-40D2-BAC4-FEFF09E49E65}" srcId="{EA8D1E7F-028C-4D59-B97E-7DCF35639DA5}" destId="{A2F03C93-2DAC-4D7B-B6C2-FBDB74DABE6D}" srcOrd="3" destOrd="0" parTransId="{393686E4-6F06-41AE-971D-FB88476CF471}" sibTransId="{2FB49A1E-ED8F-4D4A-B71F-24F805276CED}"/>
    <dgm:cxn modelId="{9E72FFDC-18A7-46A9-98DE-2670B4C4C725}" type="presOf" srcId="{EA8D1E7F-028C-4D59-B97E-7DCF35639DA5}" destId="{829E3F12-F7C8-4ACB-BED6-45145BDA1FCC}" srcOrd="0" destOrd="0" presId="urn:microsoft.com/office/officeart/2005/8/layout/list1"/>
    <dgm:cxn modelId="{12B87FE2-8256-4DD8-98AD-9CE8AC57ED4B}" srcId="{EA8D1E7F-028C-4D59-B97E-7DCF35639DA5}" destId="{5425CAE1-C558-4304-B726-D4EAC9BA3682}" srcOrd="2" destOrd="0" parTransId="{D4D4F711-0D47-4454-8025-7F56760AB159}" sibTransId="{B0044070-695A-4ED7-85B1-4846A2AF6974}"/>
    <dgm:cxn modelId="{F23E8251-3089-4AE1-B96A-96E354601176}" type="presOf" srcId="{7D67242C-FFF2-40B2-A52E-D6EE61192185}" destId="{3638BF87-A4BB-4A59-AB8C-89DB83662354}" srcOrd="1" destOrd="0" presId="urn:microsoft.com/office/officeart/2005/8/layout/list1"/>
    <dgm:cxn modelId="{F448F59B-B3F2-40B1-A461-1AA516AAA89D}" type="presOf" srcId="{5425CAE1-C558-4304-B726-D4EAC9BA3682}" destId="{79E252EE-18EC-4F5E-827B-AE25A9481656}" srcOrd="0" destOrd="0" presId="urn:microsoft.com/office/officeart/2005/8/layout/list1"/>
    <dgm:cxn modelId="{59D319F3-1FB8-46F6-BA87-F1382D109742}" srcId="{EA8D1E7F-028C-4D59-B97E-7DCF35639DA5}" destId="{941A6989-C20F-4F47-991A-65A223D6F4CA}" srcOrd="1" destOrd="0" parTransId="{1930669A-C563-4E54-8F0B-78C283F0F58B}" sibTransId="{3B03CBC7-AA69-4A3E-A6D7-3516D6BEB92F}"/>
    <dgm:cxn modelId="{C662446A-CC29-4DFA-ADD8-92832B3E2CC8}" type="presOf" srcId="{7D67242C-FFF2-40B2-A52E-D6EE61192185}" destId="{4B1F4475-00FD-42EE-BB96-364A923CE650}" srcOrd="0" destOrd="0" presId="urn:microsoft.com/office/officeart/2005/8/layout/list1"/>
    <dgm:cxn modelId="{E5B891D1-D354-4BE0-A632-FA5983D944C8}" type="presOf" srcId="{A2F03C93-2DAC-4D7B-B6C2-FBDB74DABE6D}" destId="{9F756FD8-D742-4976-B9F9-34A99F58096B}" srcOrd="0" destOrd="0" presId="urn:microsoft.com/office/officeart/2005/8/layout/list1"/>
    <dgm:cxn modelId="{DF2856D0-0B2C-419D-8640-9100349D44EC}" type="presOf" srcId="{A2F03C93-2DAC-4D7B-B6C2-FBDB74DABE6D}" destId="{FCA34AB0-09A5-43E1-9414-4558A834EDE1}" srcOrd="1" destOrd="0" presId="urn:microsoft.com/office/officeart/2005/8/layout/list1"/>
    <dgm:cxn modelId="{C32CDFF4-79A0-493F-A84E-66FAFF63161D}" type="presOf" srcId="{941A6989-C20F-4F47-991A-65A223D6F4CA}" destId="{E82B23EF-9B3A-4E35-84DB-F7F43975CD68}" srcOrd="1" destOrd="0" presId="urn:microsoft.com/office/officeart/2005/8/layout/list1"/>
    <dgm:cxn modelId="{B95C048B-93A3-47EB-92E1-AD90D7405AB1}" type="presOf" srcId="{941A6989-C20F-4F47-991A-65A223D6F4CA}" destId="{5C6AF227-9613-49AC-BA31-9E037274816D}" srcOrd="0" destOrd="0" presId="urn:microsoft.com/office/officeart/2005/8/layout/list1"/>
    <dgm:cxn modelId="{0A141918-3CA3-472A-9A35-1A7FB56A64C5}" type="presParOf" srcId="{829E3F12-F7C8-4ACB-BED6-45145BDA1FCC}" destId="{70D480E7-1D23-41A4-99FF-39A2CA18AF1C}" srcOrd="0" destOrd="0" presId="urn:microsoft.com/office/officeart/2005/8/layout/list1"/>
    <dgm:cxn modelId="{5BBEF3C4-F718-4A4A-B49E-9306FA8218EC}" type="presParOf" srcId="{70D480E7-1D23-41A4-99FF-39A2CA18AF1C}" destId="{4B1F4475-00FD-42EE-BB96-364A923CE650}" srcOrd="0" destOrd="0" presId="urn:microsoft.com/office/officeart/2005/8/layout/list1"/>
    <dgm:cxn modelId="{6B0027A2-18C6-4690-A4E3-404FF4CDED44}" type="presParOf" srcId="{70D480E7-1D23-41A4-99FF-39A2CA18AF1C}" destId="{3638BF87-A4BB-4A59-AB8C-89DB83662354}" srcOrd="1" destOrd="0" presId="urn:microsoft.com/office/officeart/2005/8/layout/list1"/>
    <dgm:cxn modelId="{4775B76D-DC30-44A2-8327-2CED82AA0168}" type="presParOf" srcId="{829E3F12-F7C8-4ACB-BED6-45145BDA1FCC}" destId="{2D76DE78-7548-4319-9AEA-C56FB992D98C}" srcOrd="1" destOrd="0" presId="urn:microsoft.com/office/officeart/2005/8/layout/list1"/>
    <dgm:cxn modelId="{79A19D80-C54E-46C4-9708-B89F3F05C771}" type="presParOf" srcId="{829E3F12-F7C8-4ACB-BED6-45145BDA1FCC}" destId="{B1CA8311-B1E7-4D6A-A1D9-B2B3E588F510}" srcOrd="2" destOrd="0" presId="urn:microsoft.com/office/officeart/2005/8/layout/list1"/>
    <dgm:cxn modelId="{E2915E09-31EE-4CE9-AF11-0B9A4F2DD7D2}" type="presParOf" srcId="{829E3F12-F7C8-4ACB-BED6-45145BDA1FCC}" destId="{B5B8B14B-37F5-419A-88A1-1AFFBB286E86}" srcOrd="3" destOrd="0" presId="urn:microsoft.com/office/officeart/2005/8/layout/list1"/>
    <dgm:cxn modelId="{9FC77198-F10D-4ACC-8242-95E3C5DB9CB1}" type="presParOf" srcId="{829E3F12-F7C8-4ACB-BED6-45145BDA1FCC}" destId="{FD0CA026-48D9-4222-85C9-FB7005AA2037}" srcOrd="4" destOrd="0" presId="urn:microsoft.com/office/officeart/2005/8/layout/list1"/>
    <dgm:cxn modelId="{336E9ACB-1959-47E9-9060-52B8E54A79DA}" type="presParOf" srcId="{FD0CA026-48D9-4222-85C9-FB7005AA2037}" destId="{5C6AF227-9613-49AC-BA31-9E037274816D}" srcOrd="0" destOrd="0" presId="urn:microsoft.com/office/officeart/2005/8/layout/list1"/>
    <dgm:cxn modelId="{BE2FEC99-04F2-48DE-AABE-FE3637D9D7B6}" type="presParOf" srcId="{FD0CA026-48D9-4222-85C9-FB7005AA2037}" destId="{E82B23EF-9B3A-4E35-84DB-F7F43975CD68}" srcOrd="1" destOrd="0" presId="urn:microsoft.com/office/officeart/2005/8/layout/list1"/>
    <dgm:cxn modelId="{588F3E8C-54C4-4F9C-94C0-07EDED22D7E0}" type="presParOf" srcId="{829E3F12-F7C8-4ACB-BED6-45145BDA1FCC}" destId="{4058C561-A0B2-4F4B-8943-81A063DEA3DB}" srcOrd="5" destOrd="0" presId="urn:microsoft.com/office/officeart/2005/8/layout/list1"/>
    <dgm:cxn modelId="{0E0B2B0F-78AD-437F-B42E-CAD79C2B9369}" type="presParOf" srcId="{829E3F12-F7C8-4ACB-BED6-45145BDA1FCC}" destId="{2E217AA6-A387-4467-BA80-87BB414B4722}" srcOrd="6" destOrd="0" presId="urn:microsoft.com/office/officeart/2005/8/layout/list1"/>
    <dgm:cxn modelId="{4EFE4A64-A297-4464-9ACF-4D95663569F5}" type="presParOf" srcId="{829E3F12-F7C8-4ACB-BED6-45145BDA1FCC}" destId="{019A3DA0-5C04-45F1-9F1B-7074B34B9E92}" srcOrd="7" destOrd="0" presId="urn:microsoft.com/office/officeart/2005/8/layout/list1"/>
    <dgm:cxn modelId="{190F1AD6-BF70-47A8-A04E-77224167BF16}" type="presParOf" srcId="{829E3F12-F7C8-4ACB-BED6-45145BDA1FCC}" destId="{DB79C473-2CC4-4266-B39C-0A9F5B41FB31}" srcOrd="8" destOrd="0" presId="urn:microsoft.com/office/officeart/2005/8/layout/list1"/>
    <dgm:cxn modelId="{5A5BC895-6B7A-4F33-96E1-24CEF0AE2598}" type="presParOf" srcId="{DB79C473-2CC4-4266-B39C-0A9F5B41FB31}" destId="{79E252EE-18EC-4F5E-827B-AE25A9481656}" srcOrd="0" destOrd="0" presId="urn:microsoft.com/office/officeart/2005/8/layout/list1"/>
    <dgm:cxn modelId="{9FECF259-2697-4D77-9DCD-7CC2A5719B0E}" type="presParOf" srcId="{DB79C473-2CC4-4266-B39C-0A9F5B41FB31}" destId="{BB4C39B5-CEB2-42CA-959C-B4E05A6225ED}" srcOrd="1" destOrd="0" presId="urn:microsoft.com/office/officeart/2005/8/layout/list1"/>
    <dgm:cxn modelId="{62299000-9C16-4B6C-A1D6-1E4EDEE605A0}" type="presParOf" srcId="{829E3F12-F7C8-4ACB-BED6-45145BDA1FCC}" destId="{67B0F4F5-49F0-4EFD-9A8A-8DB216DC20B2}" srcOrd="9" destOrd="0" presId="urn:microsoft.com/office/officeart/2005/8/layout/list1"/>
    <dgm:cxn modelId="{99836079-2498-4446-9897-E7C25193468F}" type="presParOf" srcId="{829E3F12-F7C8-4ACB-BED6-45145BDA1FCC}" destId="{51CA6D9D-E3FD-4891-AE13-AE1367FD9D4A}" srcOrd="10" destOrd="0" presId="urn:microsoft.com/office/officeart/2005/8/layout/list1"/>
    <dgm:cxn modelId="{A4F2F76F-F77F-496C-8042-7E36E426AADE}" type="presParOf" srcId="{829E3F12-F7C8-4ACB-BED6-45145BDA1FCC}" destId="{7F0065A0-428B-44B2-B72B-EDD330F2DF1C}" srcOrd="11" destOrd="0" presId="urn:microsoft.com/office/officeart/2005/8/layout/list1"/>
    <dgm:cxn modelId="{C51C7232-FB3A-4EDA-A283-6980D25A8FE7}" type="presParOf" srcId="{829E3F12-F7C8-4ACB-BED6-45145BDA1FCC}" destId="{51395B0C-1ABF-4072-97E9-2B09E912698E}" srcOrd="12" destOrd="0" presId="urn:microsoft.com/office/officeart/2005/8/layout/list1"/>
    <dgm:cxn modelId="{3D108D37-5B81-478D-BFA4-5FFDE24AD134}" type="presParOf" srcId="{51395B0C-1ABF-4072-97E9-2B09E912698E}" destId="{9F756FD8-D742-4976-B9F9-34A99F58096B}" srcOrd="0" destOrd="0" presId="urn:microsoft.com/office/officeart/2005/8/layout/list1"/>
    <dgm:cxn modelId="{F1293A68-DD64-407B-BBD6-C3FF810ED49A}" type="presParOf" srcId="{51395B0C-1ABF-4072-97E9-2B09E912698E}" destId="{FCA34AB0-09A5-43E1-9414-4558A834EDE1}" srcOrd="1" destOrd="0" presId="urn:microsoft.com/office/officeart/2005/8/layout/list1"/>
    <dgm:cxn modelId="{3F6FCFF3-ECB2-4805-AA8C-F5D23DD75FB5}" type="presParOf" srcId="{829E3F12-F7C8-4ACB-BED6-45145BDA1FCC}" destId="{2E8FEF86-A4E6-4EA2-9D1C-28B85D00D90F}" srcOrd="13" destOrd="0" presId="urn:microsoft.com/office/officeart/2005/8/layout/list1"/>
    <dgm:cxn modelId="{42F22E69-6BC4-4DE6-8FE9-C6A3A3B1A901}" type="presParOf" srcId="{829E3F12-F7C8-4ACB-BED6-45145BDA1FCC}" destId="{98E8A8F5-D4E8-44D9-B6CB-B42191462FC8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D8E7691-7B18-44BC-80F6-04989AF5BA3F}" type="doc">
      <dgm:prSet loTypeId="urn:microsoft.com/office/officeart/2005/8/layout/list1" loCatId="list" qsTypeId="urn:microsoft.com/office/officeart/2005/8/quickstyle/simple2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BC1A784D-01E1-4DE6-953F-38C8CB6F04BE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Потеря традиционных форм поведения и замена их на девиантные формы поведения</a:t>
          </a:r>
          <a:endParaRPr lang="ru-RU" sz="2800" dirty="0">
            <a:solidFill>
              <a:schemeClr val="tx1"/>
            </a:solidFill>
          </a:endParaRPr>
        </a:p>
      </dgm:t>
    </dgm:pt>
    <dgm:pt modelId="{B6CBCD69-CE22-4A16-A09F-62C8ABF960F6}" type="parTrans" cxnId="{B245FEE4-9F8F-4238-B150-90ABC912536F}">
      <dgm:prSet/>
      <dgm:spPr/>
      <dgm:t>
        <a:bodyPr/>
        <a:lstStyle/>
        <a:p>
          <a:endParaRPr lang="ru-RU"/>
        </a:p>
      </dgm:t>
    </dgm:pt>
    <dgm:pt modelId="{585B819D-770A-4293-8605-9ED8E86754E9}" type="sibTrans" cxnId="{B245FEE4-9F8F-4238-B150-90ABC912536F}">
      <dgm:prSet/>
      <dgm:spPr/>
      <dgm:t>
        <a:bodyPr/>
        <a:lstStyle/>
        <a:p>
          <a:endParaRPr lang="ru-RU"/>
        </a:p>
      </dgm:t>
    </dgm:pt>
    <dgm:pt modelId="{5221553A-0F13-4F72-B288-F5B2A262045F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Устойчивое ориентирование мальчиков-мигрантов на свое гендерное превосходство</a:t>
          </a:r>
          <a:endParaRPr lang="ru-RU" sz="2800" dirty="0">
            <a:solidFill>
              <a:schemeClr val="tx1"/>
            </a:solidFill>
          </a:endParaRPr>
        </a:p>
      </dgm:t>
    </dgm:pt>
    <dgm:pt modelId="{B69061E0-AD36-429A-98E5-E9CF73703903}" type="parTrans" cxnId="{4332CB50-EBEE-4A4F-ACC7-17234F769893}">
      <dgm:prSet/>
      <dgm:spPr/>
      <dgm:t>
        <a:bodyPr/>
        <a:lstStyle/>
        <a:p>
          <a:endParaRPr lang="ru-RU"/>
        </a:p>
      </dgm:t>
    </dgm:pt>
    <dgm:pt modelId="{D5B8861C-4DE3-47CF-89B3-E4155A7F78B5}" type="sibTrans" cxnId="{4332CB50-EBEE-4A4F-ACC7-17234F769893}">
      <dgm:prSet/>
      <dgm:spPr/>
      <dgm:t>
        <a:bodyPr/>
        <a:lstStyle/>
        <a:p>
          <a:endParaRPr lang="ru-RU"/>
        </a:p>
      </dgm:t>
    </dgm:pt>
    <dgm:pt modelId="{A490D327-1187-47C6-89B8-DFF20D9F0C27}">
      <dgm:prSet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Неуспешность в образовательной деятельности 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8F0E53E-B4DA-484E-AFA5-DD1D205FD944}" type="parTrans" cxnId="{053026E6-47FA-45E8-AEA8-23D7DE884613}">
      <dgm:prSet/>
      <dgm:spPr/>
      <dgm:t>
        <a:bodyPr/>
        <a:lstStyle/>
        <a:p>
          <a:endParaRPr lang="ru-RU"/>
        </a:p>
      </dgm:t>
    </dgm:pt>
    <dgm:pt modelId="{2FF63898-174B-4E9F-8B26-F778A07520D0}" type="sibTrans" cxnId="{053026E6-47FA-45E8-AEA8-23D7DE884613}">
      <dgm:prSet/>
      <dgm:spPr/>
      <dgm:t>
        <a:bodyPr/>
        <a:lstStyle/>
        <a:p>
          <a:endParaRPr lang="ru-RU"/>
        </a:p>
      </dgm:t>
    </dgm:pt>
    <dgm:pt modelId="{43E83704-355F-467B-A49E-85AB83603C0A}">
      <dgm:prSet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Недостаточная адаптированность родителей</a:t>
          </a:r>
          <a:endParaRPr lang="ru-RU" sz="28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2DA0421-74E5-447E-B2EA-3734BEFB98EF}" type="parTrans" cxnId="{0D3DD966-F80C-409E-9DE1-13F9A8DDBAC6}">
      <dgm:prSet/>
      <dgm:spPr/>
      <dgm:t>
        <a:bodyPr/>
        <a:lstStyle/>
        <a:p>
          <a:endParaRPr lang="ru-RU"/>
        </a:p>
      </dgm:t>
    </dgm:pt>
    <dgm:pt modelId="{9A0EF039-2B88-4FB4-AA59-022B329305BE}" type="sibTrans" cxnId="{0D3DD966-F80C-409E-9DE1-13F9A8DDBAC6}">
      <dgm:prSet/>
      <dgm:spPr/>
      <dgm:t>
        <a:bodyPr/>
        <a:lstStyle/>
        <a:p>
          <a:endParaRPr lang="ru-RU"/>
        </a:p>
      </dgm:t>
    </dgm:pt>
    <dgm:pt modelId="{A6D31701-2E9F-473C-9007-E9CFA7347472}" type="pres">
      <dgm:prSet presAssocID="{8D8E7691-7B18-44BC-80F6-04989AF5BA3F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B7D290-D8B8-4325-83C6-E3CE2B7A9D88}" type="pres">
      <dgm:prSet presAssocID="{BC1A784D-01E1-4DE6-953F-38C8CB6F04BE}" presName="parentLin" presStyleCnt="0"/>
      <dgm:spPr/>
    </dgm:pt>
    <dgm:pt modelId="{7254C21C-59A9-4F60-AD33-21B1EC9B00E5}" type="pres">
      <dgm:prSet presAssocID="{BC1A784D-01E1-4DE6-953F-38C8CB6F04BE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B9DACCA7-34D2-4438-BC63-307ED0433375}" type="pres">
      <dgm:prSet presAssocID="{BC1A784D-01E1-4DE6-953F-38C8CB6F04BE}" presName="parentText" presStyleLbl="node1" presStyleIdx="0" presStyleCnt="4" custScaleX="179052" custScaleY="110574" custLinFactNeighborX="4167" custLinFactNeighborY="382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08D29D-12F3-431A-9A47-978F1056FF4F}" type="pres">
      <dgm:prSet presAssocID="{BC1A784D-01E1-4DE6-953F-38C8CB6F04BE}" presName="negativeSpace" presStyleCnt="0"/>
      <dgm:spPr/>
    </dgm:pt>
    <dgm:pt modelId="{DDBE6024-B3C5-4773-AC91-1D038EBD847D}" type="pres">
      <dgm:prSet presAssocID="{BC1A784D-01E1-4DE6-953F-38C8CB6F04BE}" presName="childText" presStyleLbl="conFgAcc1" presStyleIdx="0" presStyleCnt="4" custLinFactNeighborX="-1216" custLinFactNeighborY="-31092">
        <dgm:presLayoutVars>
          <dgm:bulletEnabled val="1"/>
        </dgm:presLayoutVars>
      </dgm:prSet>
      <dgm:spPr/>
    </dgm:pt>
    <dgm:pt modelId="{9C208D91-F48A-4EEA-B752-0FED4B159354}" type="pres">
      <dgm:prSet presAssocID="{585B819D-770A-4293-8605-9ED8E86754E9}" presName="spaceBetweenRectangles" presStyleCnt="0"/>
      <dgm:spPr/>
    </dgm:pt>
    <dgm:pt modelId="{8D49F404-D32A-4C62-9F6B-ECB8260F3279}" type="pres">
      <dgm:prSet presAssocID="{5221553A-0F13-4F72-B288-F5B2A262045F}" presName="parentLin" presStyleCnt="0"/>
      <dgm:spPr/>
    </dgm:pt>
    <dgm:pt modelId="{16C48287-FA54-42BC-9396-CA6F7833F186}" type="pres">
      <dgm:prSet presAssocID="{5221553A-0F13-4F72-B288-F5B2A262045F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897DE335-C4E6-418B-9F3F-DCDA2464A63F}" type="pres">
      <dgm:prSet presAssocID="{5221553A-0F13-4F72-B288-F5B2A262045F}" presName="parentText" presStyleLbl="node1" presStyleIdx="1" presStyleCnt="4" custScaleX="142163" custScaleY="10756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BA4536-EB85-47F7-893F-D6951225CFF9}" type="pres">
      <dgm:prSet presAssocID="{5221553A-0F13-4F72-B288-F5B2A262045F}" presName="negativeSpace" presStyleCnt="0"/>
      <dgm:spPr/>
    </dgm:pt>
    <dgm:pt modelId="{8F5A562A-CC48-4322-B7D5-6C6ABC3DFEB3}" type="pres">
      <dgm:prSet presAssocID="{5221553A-0F13-4F72-B288-F5B2A262045F}" presName="childText" presStyleLbl="conFgAcc1" presStyleIdx="1" presStyleCnt="4">
        <dgm:presLayoutVars>
          <dgm:bulletEnabled val="1"/>
        </dgm:presLayoutVars>
      </dgm:prSet>
      <dgm:spPr/>
    </dgm:pt>
    <dgm:pt modelId="{84506ECC-22B4-4C6D-AE63-9F5EE4ECFEC4}" type="pres">
      <dgm:prSet presAssocID="{D5B8861C-4DE3-47CF-89B3-E4155A7F78B5}" presName="spaceBetweenRectangles" presStyleCnt="0"/>
      <dgm:spPr/>
    </dgm:pt>
    <dgm:pt modelId="{FF8EDE3D-C941-422D-813B-F14243AF75C1}" type="pres">
      <dgm:prSet presAssocID="{43E83704-355F-467B-A49E-85AB83603C0A}" presName="parentLin" presStyleCnt="0"/>
      <dgm:spPr/>
    </dgm:pt>
    <dgm:pt modelId="{46EFBD18-9DF1-4DCE-BEF8-37DD94501D2F}" type="pres">
      <dgm:prSet presAssocID="{43E83704-355F-467B-A49E-85AB83603C0A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BDF0BD9B-E2C2-429F-A25A-0EDC6A25AF8A}" type="pres">
      <dgm:prSet presAssocID="{43E83704-355F-467B-A49E-85AB83603C0A}" presName="parentText" presStyleLbl="node1" presStyleIdx="2" presStyleCnt="4" custScaleX="14285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00081A-ED35-46ED-BE73-60C800D7C86B}" type="pres">
      <dgm:prSet presAssocID="{43E83704-355F-467B-A49E-85AB83603C0A}" presName="negativeSpace" presStyleCnt="0"/>
      <dgm:spPr/>
    </dgm:pt>
    <dgm:pt modelId="{81DDF67A-B214-4CFA-918B-BC39181C7E06}" type="pres">
      <dgm:prSet presAssocID="{43E83704-355F-467B-A49E-85AB83603C0A}" presName="childText" presStyleLbl="conFgAcc1" presStyleIdx="2" presStyleCnt="4">
        <dgm:presLayoutVars>
          <dgm:bulletEnabled val="1"/>
        </dgm:presLayoutVars>
      </dgm:prSet>
      <dgm:spPr/>
    </dgm:pt>
    <dgm:pt modelId="{B34E930D-42A5-4496-BC7F-74D9FA158621}" type="pres">
      <dgm:prSet presAssocID="{9A0EF039-2B88-4FB4-AA59-022B329305BE}" presName="spaceBetweenRectangles" presStyleCnt="0"/>
      <dgm:spPr/>
    </dgm:pt>
    <dgm:pt modelId="{499BF44D-704B-498D-8863-D69058F6B3F8}" type="pres">
      <dgm:prSet presAssocID="{A490D327-1187-47C6-89B8-DFF20D9F0C27}" presName="parentLin" presStyleCnt="0"/>
      <dgm:spPr/>
    </dgm:pt>
    <dgm:pt modelId="{15CE2C09-0428-4EF2-B111-F0CC9A6F7FAE}" type="pres">
      <dgm:prSet presAssocID="{A490D327-1187-47C6-89B8-DFF20D9F0C27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C71E65D4-90A2-4EF2-896A-620E04DD5EC3}" type="pres">
      <dgm:prSet presAssocID="{A490D327-1187-47C6-89B8-DFF20D9F0C27}" presName="parentText" presStyleLbl="node1" presStyleIdx="3" presStyleCnt="4" custScaleX="142857" custLinFactNeighborX="-2784" custLinFactNeighborY="-144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728C97-E13A-4D61-A611-9D8D15558A4B}" type="pres">
      <dgm:prSet presAssocID="{A490D327-1187-47C6-89B8-DFF20D9F0C27}" presName="negativeSpace" presStyleCnt="0"/>
      <dgm:spPr/>
    </dgm:pt>
    <dgm:pt modelId="{36D474D5-15C5-48D9-B8B9-18CCA0F2DE81}" type="pres">
      <dgm:prSet presAssocID="{A490D327-1187-47C6-89B8-DFF20D9F0C27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7EB7D049-8ED9-45F3-B4D2-02974E72F238}" type="presOf" srcId="{5221553A-0F13-4F72-B288-F5B2A262045F}" destId="{897DE335-C4E6-418B-9F3F-DCDA2464A63F}" srcOrd="1" destOrd="0" presId="urn:microsoft.com/office/officeart/2005/8/layout/list1"/>
    <dgm:cxn modelId="{91232D7F-B8A2-4D69-85A9-D9CC98B75E26}" type="presOf" srcId="{BC1A784D-01E1-4DE6-953F-38C8CB6F04BE}" destId="{B9DACCA7-34D2-4438-BC63-307ED0433375}" srcOrd="1" destOrd="0" presId="urn:microsoft.com/office/officeart/2005/8/layout/list1"/>
    <dgm:cxn modelId="{E9896203-CDBC-4EAA-A138-98A69D1A3998}" type="presOf" srcId="{A490D327-1187-47C6-89B8-DFF20D9F0C27}" destId="{15CE2C09-0428-4EF2-B111-F0CC9A6F7FAE}" srcOrd="0" destOrd="0" presId="urn:microsoft.com/office/officeart/2005/8/layout/list1"/>
    <dgm:cxn modelId="{BD37C71D-EE88-4321-8777-15DC78DE0768}" type="presOf" srcId="{8D8E7691-7B18-44BC-80F6-04989AF5BA3F}" destId="{A6D31701-2E9F-473C-9007-E9CFA7347472}" srcOrd="0" destOrd="0" presId="urn:microsoft.com/office/officeart/2005/8/layout/list1"/>
    <dgm:cxn modelId="{B5E2ED69-4881-493E-8A13-B7CDC71A6EC9}" type="presOf" srcId="{43E83704-355F-467B-A49E-85AB83603C0A}" destId="{46EFBD18-9DF1-4DCE-BEF8-37DD94501D2F}" srcOrd="0" destOrd="0" presId="urn:microsoft.com/office/officeart/2005/8/layout/list1"/>
    <dgm:cxn modelId="{B245FEE4-9F8F-4238-B150-90ABC912536F}" srcId="{8D8E7691-7B18-44BC-80F6-04989AF5BA3F}" destId="{BC1A784D-01E1-4DE6-953F-38C8CB6F04BE}" srcOrd="0" destOrd="0" parTransId="{B6CBCD69-CE22-4A16-A09F-62C8ABF960F6}" sibTransId="{585B819D-770A-4293-8605-9ED8E86754E9}"/>
    <dgm:cxn modelId="{0D3DD966-F80C-409E-9DE1-13F9A8DDBAC6}" srcId="{8D8E7691-7B18-44BC-80F6-04989AF5BA3F}" destId="{43E83704-355F-467B-A49E-85AB83603C0A}" srcOrd="2" destOrd="0" parTransId="{B2DA0421-74E5-447E-B2EA-3734BEFB98EF}" sibTransId="{9A0EF039-2B88-4FB4-AA59-022B329305BE}"/>
    <dgm:cxn modelId="{A08007F3-B863-4129-8193-9529B6A6F770}" type="presOf" srcId="{5221553A-0F13-4F72-B288-F5B2A262045F}" destId="{16C48287-FA54-42BC-9396-CA6F7833F186}" srcOrd="0" destOrd="0" presId="urn:microsoft.com/office/officeart/2005/8/layout/list1"/>
    <dgm:cxn modelId="{4332CB50-EBEE-4A4F-ACC7-17234F769893}" srcId="{8D8E7691-7B18-44BC-80F6-04989AF5BA3F}" destId="{5221553A-0F13-4F72-B288-F5B2A262045F}" srcOrd="1" destOrd="0" parTransId="{B69061E0-AD36-429A-98E5-E9CF73703903}" sibTransId="{D5B8861C-4DE3-47CF-89B3-E4155A7F78B5}"/>
    <dgm:cxn modelId="{CF24C459-FEEA-4EEA-B414-1C0D0BF6C1A1}" type="presOf" srcId="{43E83704-355F-467B-A49E-85AB83603C0A}" destId="{BDF0BD9B-E2C2-429F-A25A-0EDC6A25AF8A}" srcOrd="1" destOrd="0" presId="urn:microsoft.com/office/officeart/2005/8/layout/list1"/>
    <dgm:cxn modelId="{8C008CC7-F9C8-4206-81EA-206626561498}" type="presOf" srcId="{A490D327-1187-47C6-89B8-DFF20D9F0C27}" destId="{C71E65D4-90A2-4EF2-896A-620E04DD5EC3}" srcOrd="1" destOrd="0" presId="urn:microsoft.com/office/officeart/2005/8/layout/list1"/>
    <dgm:cxn modelId="{053026E6-47FA-45E8-AEA8-23D7DE884613}" srcId="{8D8E7691-7B18-44BC-80F6-04989AF5BA3F}" destId="{A490D327-1187-47C6-89B8-DFF20D9F0C27}" srcOrd="3" destOrd="0" parTransId="{F8F0E53E-B4DA-484E-AFA5-DD1D205FD944}" sibTransId="{2FF63898-174B-4E9F-8B26-F778A07520D0}"/>
    <dgm:cxn modelId="{C2C27E5F-70CB-4EFC-8207-4FD757E83F9D}" type="presOf" srcId="{BC1A784D-01E1-4DE6-953F-38C8CB6F04BE}" destId="{7254C21C-59A9-4F60-AD33-21B1EC9B00E5}" srcOrd="0" destOrd="0" presId="urn:microsoft.com/office/officeart/2005/8/layout/list1"/>
    <dgm:cxn modelId="{74EB7CB9-CDB1-4066-8548-B7003C3241C2}" type="presParOf" srcId="{A6D31701-2E9F-473C-9007-E9CFA7347472}" destId="{6FB7D290-D8B8-4325-83C6-E3CE2B7A9D88}" srcOrd="0" destOrd="0" presId="urn:microsoft.com/office/officeart/2005/8/layout/list1"/>
    <dgm:cxn modelId="{41DB8178-19AD-4F11-AA6C-36F6AA9B36D1}" type="presParOf" srcId="{6FB7D290-D8B8-4325-83C6-E3CE2B7A9D88}" destId="{7254C21C-59A9-4F60-AD33-21B1EC9B00E5}" srcOrd="0" destOrd="0" presId="urn:microsoft.com/office/officeart/2005/8/layout/list1"/>
    <dgm:cxn modelId="{97702F67-D7F0-4A7F-8783-26DB125C1C40}" type="presParOf" srcId="{6FB7D290-D8B8-4325-83C6-E3CE2B7A9D88}" destId="{B9DACCA7-34D2-4438-BC63-307ED0433375}" srcOrd="1" destOrd="0" presId="urn:microsoft.com/office/officeart/2005/8/layout/list1"/>
    <dgm:cxn modelId="{DE388EFD-B36B-48BF-B16F-46A421665C46}" type="presParOf" srcId="{A6D31701-2E9F-473C-9007-E9CFA7347472}" destId="{C808D29D-12F3-431A-9A47-978F1056FF4F}" srcOrd="1" destOrd="0" presId="urn:microsoft.com/office/officeart/2005/8/layout/list1"/>
    <dgm:cxn modelId="{E12367A0-BCD0-4C90-811A-44E5637894B3}" type="presParOf" srcId="{A6D31701-2E9F-473C-9007-E9CFA7347472}" destId="{DDBE6024-B3C5-4773-AC91-1D038EBD847D}" srcOrd="2" destOrd="0" presId="urn:microsoft.com/office/officeart/2005/8/layout/list1"/>
    <dgm:cxn modelId="{62C1B752-285D-4B6D-A986-CB0B5444FFEB}" type="presParOf" srcId="{A6D31701-2E9F-473C-9007-E9CFA7347472}" destId="{9C208D91-F48A-4EEA-B752-0FED4B159354}" srcOrd="3" destOrd="0" presId="urn:microsoft.com/office/officeart/2005/8/layout/list1"/>
    <dgm:cxn modelId="{385C11DC-0C6D-4B23-833F-0F0233FFE78B}" type="presParOf" srcId="{A6D31701-2E9F-473C-9007-E9CFA7347472}" destId="{8D49F404-D32A-4C62-9F6B-ECB8260F3279}" srcOrd="4" destOrd="0" presId="urn:microsoft.com/office/officeart/2005/8/layout/list1"/>
    <dgm:cxn modelId="{4278D542-4F14-41A5-9FE9-429F1B6FB0C1}" type="presParOf" srcId="{8D49F404-D32A-4C62-9F6B-ECB8260F3279}" destId="{16C48287-FA54-42BC-9396-CA6F7833F186}" srcOrd="0" destOrd="0" presId="urn:microsoft.com/office/officeart/2005/8/layout/list1"/>
    <dgm:cxn modelId="{95EDBBC1-1F18-4704-812B-AD66AC45C77E}" type="presParOf" srcId="{8D49F404-D32A-4C62-9F6B-ECB8260F3279}" destId="{897DE335-C4E6-418B-9F3F-DCDA2464A63F}" srcOrd="1" destOrd="0" presId="urn:microsoft.com/office/officeart/2005/8/layout/list1"/>
    <dgm:cxn modelId="{1F799968-FD97-4A4D-AD9E-B0D832D3AE83}" type="presParOf" srcId="{A6D31701-2E9F-473C-9007-E9CFA7347472}" destId="{7DBA4536-EB85-47F7-893F-D6951225CFF9}" srcOrd="5" destOrd="0" presId="urn:microsoft.com/office/officeart/2005/8/layout/list1"/>
    <dgm:cxn modelId="{82DEDD8B-1A63-464B-B43E-B4407D5441CE}" type="presParOf" srcId="{A6D31701-2E9F-473C-9007-E9CFA7347472}" destId="{8F5A562A-CC48-4322-B7D5-6C6ABC3DFEB3}" srcOrd="6" destOrd="0" presId="urn:microsoft.com/office/officeart/2005/8/layout/list1"/>
    <dgm:cxn modelId="{1D81DDB8-1CF5-4E37-B598-377EB654843C}" type="presParOf" srcId="{A6D31701-2E9F-473C-9007-E9CFA7347472}" destId="{84506ECC-22B4-4C6D-AE63-9F5EE4ECFEC4}" srcOrd="7" destOrd="0" presId="urn:microsoft.com/office/officeart/2005/8/layout/list1"/>
    <dgm:cxn modelId="{1D82C926-7DAA-4776-8F18-F17A5B2636E2}" type="presParOf" srcId="{A6D31701-2E9F-473C-9007-E9CFA7347472}" destId="{FF8EDE3D-C941-422D-813B-F14243AF75C1}" srcOrd="8" destOrd="0" presId="urn:microsoft.com/office/officeart/2005/8/layout/list1"/>
    <dgm:cxn modelId="{72B515B7-E354-45AB-8315-3E6DB646C213}" type="presParOf" srcId="{FF8EDE3D-C941-422D-813B-F14243AF75C1}" destId="{46EFBD18-9DF1-4DCE-BEF8-37DD94501D2F}" srcOrd="0" destOrd="0" presId="urn:microsoft.com/office/officeart/2005/8/layout/list1"/>
    <dgm:cxn modelId="{4A1A42B4-00CB-4E6D-9FE2-4B424FDF1420}" type="presParOf" srcId="{FF8EDE3D-C941-422D-813B-F14243AF75C1}" destId="{BDF0BD9B-E2C2-429F-A25A-0EDC6A25AF8A}" srcOrd="1" destOrd="0" presId="urn:microsoft.com/office/officeart/2005/8/layout/list1"/>
    <dgm:cxn modelId="{DCF726D8-BE91-408B-A4F3-563CD0747B27}" type="presParOf" srcId="{A6D31701-2E9F-473C-9007-E9CFA7347472}" destId="{A800081A-ED35-46ED-BE73-60C800D7C86B}" srcOrd="9" destOrd="0" presId="urn:microsoft.com/office/officeart/2005/8/layout/list1"/>
    <dgm:cxn modelId="{FF3ABDFF-56E1-440D-A7A9-742D85FC9FE2}" type="presParOf" srcId="{A6D31701-2E9F-473C-9007-E9CFA7347472}" destId="{81DDF67A-B214-4CFA-918B-BC39181C7E06}" srcOrd="10" destOrd="0" presId="urn:microsoft.com/office/officeart/2005/8/layout/list1"/>
    <dgm:cxn modelId="{160240A9-4FC0-47B2-BEB1-2B7C0AD005D6}" type="presParOf" srcId="{A6D31701-2E9F-473C-9007-E9CFA7347472}" destId="{B34E930D-42A5-4496-BC7F-74D9FA158621}" srcOrd="11" destOrd="0" presId="urn:microsoft.com/office/officeart/2005/8/layout/list1"/>
    <dgm:cxn modelId="{7883EF5A-5A6E-4F2F-BB56-1FF67D833932}" type="presParOf" srcId="{A6D31701-2E9F-473C-9007-E9CFA7347472}" destId="{499BF44D-704B-498D-8863-D69058F6B3F8}" srcOrd="12" destOrd="0" presId="urn:microsoft.com/office/officeart/2005/8/layout/list1"/>
    <dgm:cxn modelId="{38A5403E-8038-432D-80A0-4AD0F9468B01}" type="presParOf" srcId="{499BF44D-704B-498D-8863-D69058F6B3F8}" destId="{15CE2C09-0428-4EF2-B111-F0CC9A6F7FAE}" srcOrd="0" destOrd="0" presId="urn:microsoft.com/office/officeart/2005/8/layout/list1"/>
    <dgm:cxn modelId="{4645E481-3C96-4468-9E8F-87E14304414C}" type="presParOf" srcId="{499BF44D-704B-498D-8863-D69058F6B3F8}" destId="{C71E65D4-90A2-4EF2-896A-620E04DD5EC3}" srcOrd="1" destOrd="0" presId="urn:microsoft.com/office/officeart/2005/8/layout/list1"/>
    <dgm:cxn modelId="{6FBDBE44-1DD2-4EAE-A67E-F6CA70D3258B}" type="presParOf" srcId="{A6D31701-2E9F-473C-9007-E9CFA7347472}" destId="{79728C97-E13A-4D61-A611-9D8D15558A4B}" srcOrd="13" destOrd="0" presId="urn:microsoft.com/office/officeart/2005/8/layout/list1"/>
    <dgm:cxn modelId="{3E90CEF0-D5C8-47F2-9FC5-E206554C8648}" type="presParOf" srcId="{A6D31701-2E9F-473C-9007-E9CFA7347472}" destId="{36D474D5-15C5-48D9-B8B9-18CCA0F2DE81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9143E52-A5F0-4AD3-8C0B-3A896869B788}" type="doc">
      <dgm:prSet loTypeId="urn:microsoft.com/office/officeart/2005/8/layout/list1" loCatId="list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7199A798-4164-4E4F-8231-89DF5546BC4C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Организация обучения по АОП или ООП</a:t>
          </a:r>
          <a:endParaRPr lang="ru-RU" sz="2400" dirty="0">
            <a:solidFill>
              <a:schemeClr val="tx1"/>
            </a:solidFill>
          </a:endParaRPr>
        </a:p>
      </dgm:t>
    </dgm:pt>
    <dgm:pt modelId="{0FE3F614-82EC-4066-9954-E9E5288423AD}" type="parTrans" cxnId="{3372CF4B-1C45-4647-8EC3-CCBD0E8A428E}">
      <dgm:prSet/>
      <dgm:spPr/>
      <dgm:t>
        <a:bodyPr/>
        <a:lstStyle/>
        <a:p>
          <a:endParaRPr lang="ru-RU"/>
        </a:p>
      </dgm:t>
    </dgm:pt>
    <dgm:pt modelId="{90A1FE78-6C40-4674-9673-2316E3A15E9F}" type="sibTrans" cxnId="{3372CF4B-1C45-4647-8EC3-CCBD0E8A428E}">
      <dgm:prSet/>
      <dgm:spPr/>
      <dgm:t>
        <a:bodyPr/>
        <a:lstStyle/>
        <a:p>
          <a:endParaRPr lang="ru-RU"/>
        </a:p>
      </dgm:t>
    </dgm:pt>
    <dgm:pt modelId="{CC8DD4DA-FF72-446C-B82C-28F15F8F014F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Учет индивидуальных особенностей при организации образовательной деятельности (ИУП)</a:t>
          </a:r>
          <a:endParaRPr lang="ru-RU" sz="2400" dirty="0">
            <a:solidFill>
              <a:schemeClr val="tx1"/>
            </a:solidFill>
          </a:endParaRPr>
        </a:p>
      </dgm:t>
    </dgm:pt>
    <dgm:pt modelId="{4DF5243F-B9D6-4E1D-8F01-116283689588}" type="parTrans" cxnId="{34CD0D76-95B3-4BCF-A240-3D81E156FE1E}">
      <dgm:prSet/>
      <dgm:spPr/>
      <dgm:t>
        <a:bodyPr/>
        <a:lstStyle/>
        <a:p>
          <a:endParaRPr lang="ru-RU"/>
        </a:p>
      </dgm:t>
    </dgm:pt>
    <dgm:pt modelId="{EB1F97DD-36DF-4029-82F3-75CC4503FAF3}" type="sibTrans" cxnId="{34CD0D76-95B3-4BCF-A240-3D81E156FE1E}">
      <dgm:prSet/>
      <dgm:spPr/>
      <dgm:t>
        <a:bodyPr/>
        <a:lstStyle/>
        <a:p>
          <a:endParaRPr lang="ru-RU"/>
        </a:p>
      </dgm:t>
    </dgm:pt>
    <dgm:pt modelId="{778E6035-6C66-4179-83BD-7448514DA28F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Корректировка содержания  программ по русскому языку и математике</a:t>
          </a:r>
          <a:endParaRPr lang="ru-RU" sz="2400" dirty="0">
            <a:solidFill>
              <a:schemeClr val="tx1"/>
            </a:solidFill>
          </a:endParaRPr>
        </a:p>
      </dgm:t>
    </dgm:pt>
    <dgm:pt modelId="{57A35D53-4756-49F0-8495-15DEA7A00CDB}" type="parTrans" cxnId="{53D73299-734E-4885-8E55-FE7B6F8C3A0C}">
      <dgm:prSet/>
      <dgm:spPr/>
      <dgm:t>
        <a:bodyPr/>
        <a:lstStyle/>
        <a:p>
          <a:endParaRPr lang="ru-RU"/>
        </a:p>
      </dgm:t>
    </dgm:pt>
    <dgm:pt modelId="{9A3B7B2A-6F38-4220-A56D-F1C8B214A868}" type="sibTrans" cxnId="{53D73299-734E-4885-8E55-FE7B6F8C3A0C}">
      <dgm:prSet/>
      <dgm:spPr/>
      <dgm:t>
        <a:bodyPr/>
        <a:lstStyle/>
        <a:p>
          <a:endParaRPr lang="ru-RU"/>
        </a:p>
      </dgm:t>
    </dgm:pt>
    <dgm:pt modelId="{33D42137-87A0-4D0D-B9AF-2A875DAF8073}">
      <dgm:prSet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Дополнительные занятия с учителями – предметниками</a:t>
          </a:r>
          <a:endParaRPr lang="ru-RU" sz="2400" dirty="0">
            <a:solidFill>
              <a:schemeClr val="tx1"/>
            </a:solidFill>
          </a:endParaRPr>
        </a:p>
      </dgm:t>
    </dgm:pt>
    <dgm:pt modelId="{ABE56796-8CA9-494E-801F-7BE4E0678377}" type="parTrans" cxnId="{2DBFA472-2E37-4DA8-8058-290ABB6B8BE5}">
      <dgm:prSet/>
      <dgm:spPr/>
      <dgm:t>
        <a:bodyPr/>
        <a:lstStyle/>
        <a:p>
          <a:endParaRPr lang="ru-RU"/>
        </a:p>
      </dgm:t>
    </dgm:pt>
    <dgm:pt modelId="{241A1159-180A-447D-BED2-AC160D0113FF}" type="sibTrans" cxnId="{2DBFA472-2E37-4DA8-8058-290ABB6B8BE5}">
      <dgm:prSet/>
      <dgm:spPr/>
      <dgm:t>
        <a:bodyPr/>
        <a:lstStyle/>
        <a:p>
          <a:endParaRPr lang="ru-RU"/>
        </a:p>
      </dgm:t>
    </dgm:pt>
    <dgm:pt modelId="{FE5C4B82-07CD-41BF-9A5B-9D0D894826F8}">
      <dgm:prSet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Занятия с учителем-дефектологом                                                  (для коррекции устной и письменной речи)</a:t>
          </a:r>
          <a:endParaRPr lang="ru-RU" sz="2400" dirty="0">
            <a:solidFill>
              <a:schemeClr val="tx1"/>
            </a:solidFill>
          </a:endParaRPr>
        </a:p>
      </dgm:t>
    </dgm:pt>
    <dgm:pt modelId="{4E14659E-7675-445D-90FD-3D3705BBDB86}" type="parTrans" cxnId="{9111922E-8D8B-424F-B30E-05879BC7D5F6}">
      <dgm:prSet/>
      <dgm:spPr/>
      <dgm:t>
        <a:bodyPr/>
        <a:lstStyle/>
        <a:p>
          <a:endParaRPr lang="ru-RU"/>
        </a:p>
      </dgm:t>
    </dgm:pt>
    <dgm:pt modelId="{234E04A4-2318-445C-972D-D4226337F303}" type="sibTrans" cxnId="{9111922E-8D8B-424F-B30E-05879BC7D5F6}">
      <dgm:prSet/>
      <dgm:spPr/>
      <dgm:t>
        <a:bodyPr/>
        <a:lstStyle/>
        <a:p>
          <a:endParaRPr lang="ru-RU"/>
        </a:p>
      </dgm:t>
    </dgm:pt>
    <dgm:pt modelId="{3F756549-ADE8-4C2A-9397-65FFC10C52A4}">
      <dgm:prSet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Вовлечение детей-мигрантов во внеурочную деятельность и дополнительное образование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1AC77F0-697F-474B-BA1C-6F3B8C0DE9EF}" type="parTrans" cxnId="{DBE961FB-5609-41C7-B4E1-8D6A6D78E244}">
      <dgm:prSet/>
      <dgm:spPr/>
      <dgm:t>
        <a:bodyPr/>
        <a:lstStyle/>
        <a:p>
          <a:endParaRPr lang="ru-RU"/>
        </a:p>
      </dgm:t>
    </dgm:pt>
    <dgm:pt modelId="{120D37D0-1691-4FC8-8146-10F9B29E1ACD}" type="sibTrans" cxnId="{DBE961FB-5609-41C7-B4E1-8D6A6D78E244}">
      <dgm:prSet/>
      <dgm:spPr/>
      <dgm:t>
        <a:bodyPr/>
        <a:lstStyle/>
        <a:p>
          <a:endParaRPr lang="ru-RU"/>
        </a:p>
      </dgm:t>
    </dgm:pt>
    <dgm:pt modelId="{3CD928F3-38D9-46A0-81CE-EC72C34F6F82}" type="pres">
      <dgm:prSet presAssocID="{C9143E52-A5F0-4AD3-8C0B-3A896869B78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0C8F1BA-EA0B-4F0C-88F2-82F15CDA0395}" type="pres">
      <dgm:prSet presAssocID="{7199A798-4164-4E4F-8231-89DF5546BC4C}" presName="parentLin" presStyleCnt="0"/>
      <dgm:spPr/>
    </dgm:pt>
    <dgm:pt modelId="{D5297295-2055-436C-88B6-ABD277331BA3}" type="pres">
      <dgm:prSet presAssocID="{7199A798-4164-4E4F-8231-89DF5546BC4C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B02A9F1B-76E4-4780-8878-01B73AB68892}" type="pres">
      <dgm:prSet presAssocID="{7199A798-4164-4E4F-8231-89DF5546BC4C}" presName="parentText" presStyleLbl="node1" presStyleIdx="0" presStyleCnt="6" custScaleX="117858" custScaleY="2121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1E87F7-3B5F-4E4B-A723-169090310263}" type="pres">
      <dgm:prSet presAssocID="{7199A798-4164-4E4F-8231-89DF5546BC4C}" presName="negativeSpace" presStyleCnt="0"/>
      <dgm:spPr/>
    </dgm:pt>
    <dgm:pt modelId="{C5828905-B999-4A0C-8544-5BC70661C873}" type="pres">
      <dgm:prSet presAssocID="{7199A798-4164-4E4F-8231-89DF5546BC4C}" presName="childText" presStyleLbl="conFgAcc1" presStyleIdx="0" presStyleCnt="6">
        <dgm:presLayoutVars>
          <dgm:bulletEnabled val="1"/>
        </dgm:presLayoutVars>
      </dgm:prSet>
      <dgm:spPr/>
    </dgm:pt>
    <dgm:pt modelId="{5A669184-1B57-45FE-850B-8BF7406A0E63}" type="pres">
      <dgm:prSet presAssocID="{90A1FE78-6C40-4674-9673-2316E3A15E9F}" presName="spaceBetweenRectangles" presStyleCnt="0"/>
      <dgm:spPr/>
    </dgm:pt>
    <dgm:pt modelId="{FCCE7240-3F96-450F-8E15-436D0BCFAC2F}" type="pres">
      <dgm:prSet presAssocID="{CC8DD4DA-FF72-446C-B82C-28F15F8F014F}" presName="parentLin" presStyleCnt="0"/>
      <dgm:spPr/>
    </dgm:pt>
    <dgm:pt modelId="{F9CAB5B7-0C92-41E8-BC1C-E0AB08ADDFDF}" type="pres">
      <dgm:prSet presAssocID="{CC8DD4DA-FF72-446C-B82C-28F15F8F014F}" presName="parentLeftMargin" presStyleLbl="node1" presStyleIdx="0" presStyleCnt="6"/>
      <dgm:spPr/>
      <dgm:t>
        <a:bodyPr/>
        <a:lstStyle/>
        <a:p>
          <a:endParaRPr lang="ru-RU"/>
        </a:p>
      </dgm:t>
    </dgm:pt>
    <dgm:pt modelId="{C6E47325-D9F7-4064-8457-2C4BD36ED214}" type="pres">
      <dgm:prSet presAssocID="{CC8DD4DA-FF72-446C-B82C-28F15F8F014F}" presName="parentText" presStyleLbl="node1" presStyleIdx="1" presStyleCnt="6" custScaleX="157296" custScaleY="23715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B9D8394-0385-4336-883C-E83A3D66A37E}" type="pres">
      <dgm:prSet presAssocID="{CC8DD4DA-FF72-446C-B82C-28F15F8F014F}" presName="negativeSpace" presStyleCnt="0"/>
      <dgm:spPr/>
    </dgm:pt>
    <dgm:pt modelId="{B880432F-1E4F-4A6E-87F4-24B8BCC3BBEE}" type="pres">
      <dgm:prSet presAssocID="{CC8DD4DA-FF72-446C-B82C-28F15F8F014F}" presName="childText" presStyleLbl="conFgAcc1" presStyleIdx="1" presStyleCnt="6">
        <dgm:presLayoutVars>
          <dgm:bulletEnabled val="1"/>
        </dgm:presLayoutVars>
      </dgm:prSet>
      <dgm:spPr/>
    </dgm:pt>
    <dgm:pt modelId="{0DF24B1F-3D7C-49E3-A2D8-0032B2721093}" type="pres">
      <dgm:prSet presAssocID="{EB1F97DD-36DF-4029-82F3-75CC4503FAF3}" presName="spaceBetweenRectangles" presStyleCnt="0"/>
      <dgm:spPr/>
    </dgm:pt>
    <dgm:pt modelId="{5FA0C9C3-E067-4978-9911-2EFC22A7B79F}" type="pres">
      <dgm:prSet presAssocID="{778E6035-6C66-4179-83BD-7448514DA28F}" presName="parentLin" presStyleCnt="0"/>
      <dgm:spPr/>
    </dgm:pt>
    <dgm:pt modelId="{C6834BC9-1F09-40EA-90D8-183B080E83F4}" type="pres">
      <dgm:prSet presAssocID="{778E6035-6C66-4179-83BD-7448514DA28F}" presName="parentLeftMargin" presStyleLbl="node1" presStyleIdx="1" presStyleCnt="6"/>
      <dgm:spPr/>
      <dgm:t>
        <a:bodyPr/>
        <a:lstStyle/>
        <a:p>
          <a:endParaRPr lang="ru-RU"/>
        </a:p>
      </dgm:t>
    </dgm:pt>
    <dgm:pt modelId="{3DD1EBB3-374A-4591-AEC7-882EB36CFF6B}" type="pres">
      <dgm:prSet presAssocID="{778E6035-6C66-4179-83BD-7448514DA28F}" presName="parentText" presStyleLbl="node1" presStyleIdx="2" presStyleCnt="6" custScaleX="142857" custScaleY="1612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02EE45-49DE-4836-B901-B8B14E4D5D9E}" type="pres">
      <dgm:prSet presAssocID="{778E6035-6C66-4179-83BD-7448514DA28F}" presName="negativeSpace" presStyleCnt="0"/>
      <dgm:spPr/>
    </dgm:pt>
    <dgm:pt modelId="{56D29EAC-55C9-4D45-B8D8-5A9EE4C66850}" type="pres">
      <dgm:prSet presAssocID="{778E6035-6C66-4179-83BD-7448514DA28F}" presName="childText" presStyleLbl="conFgAcc1" presStyleIdx="2" presStyleCnt="6">
        <dgm:presLayoutVars>
          <dgm:bulletEnabled val="1"/>
        </dgm:presLayoutVars>
      </dgm:prSet>
      <dgm:spPr/>
    </dgm:pt>
    <dgm:pt modelId="{4220AE35-9C3B-424B-83B2-F7BEA791A516}" type="pres">
      <dgm:prSet presAssocID="{9A3B7B2A-6F38-4220-A56D-F1C8B214A868}" presName="spaceBetweenRectangles" presStyleCnt="0"/>
      <dgm:spPr/>
    </dgm:pt>
    <dgm:pt modelId="{7AE7656F-0132-4795-B294-F83801260F4C}" type="pres">
      <dgm:prSet presAssocID="{FE5C4B82-07CD-41BF-9A5B-9D0D894826F8}" presName="parentLin" presStyleCnt="0"/>
      <dgm:spPr/>
    </dgm:pt>
    <dgm:pt modelId="{2C0EB8C6-E713-4BFF-89CA-FDF70B01AD2A}" type="pres">
      <dgm:prSet presAssocID="{FE5C4B82-07CD-41BF-9A5B-9D0D894826F8}" presName="parentLeftMargin" presStyleLbl="node1" presStyleIdx="2" presStyleCnt="6"/>
      <dgm:spPr/>
      <dgm:t>
        <a:bodyPr/>
        <a:lstStyle/>
        <a:p>
          <a:endParaRPr lang="ru-RU"/>
        </a:p>
      </dgm:t>
    </dgm:pt>
    <dgm:pt modelId="{BC7FC818-ABF5-43AC-BFE0-E963143EF522}" type="pres">
      <dgm:prSet presAssocID="{FE5C4B82-07CD-41BF-9A5B-9D0D894826F8}" presName="parentText" presStyleLbl="node1" presStyleIdx="3" presStyleCnt="6" custScaleX="138764" custScaleY="1926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89FCB2-D224-423D-8DCF-4F1EF7222AC3}" type="pres">
      <dgm:prSet presAssocID="{FE5C4B82-07CD-41BF-9A5B-9D0D894826F8}" presName="negativeSpace" presStyleCnt="0"/>
      <dgm:spPr/>
    </dgm:pt>
    <dgm:pt modelId="{6E370283-4F38-42D9-A4B1-60F1CC0D31EB}" type="pres">
      <dgm:prSet presAssocID="{FE5C4B82-07CD-41BF-9A5B-9D0D894826F8}" presName="childText" presStyleLbl="conFgAcc1" presStyleIdx="3" presStyleCnt="6">
        <dgm:presLayoutVars>
          <dgm:bulletEnabled val="1"/>
        </dgm:presLayoutVars>
      </dgm:prSet>
      <dgm:spPr/>
    </dgm:pt>
    <dgm:pt modelId="{7F40DFA2-26F8-4275-8F86-54AD43671AE7}" type="pres">
      <dgm:prSet presAssocID="{234E04A4-2318-445C-972D-D4226337F303}" presName="spaceBetweenRectangles" presStyleCnt="0"/>
      <dgm:spPr/>
    </dgm:pt>
    <dgm:pt modelId="{AAF8C03C-AF18-4FEE-8A4F-72624A5435BC}" type="pres">
      <dgm:prSet presAssocID="{33D42137-87A0-4D0D-B9AF-2A875DAF8073}" presName="parentLin" presStyleCnt="0"/>
      <dgm:spPr/>
    </dgm:pt>
    <dgm:pt modelId="{204230C4-9C1C-4290-9AF3-C7C5D984B7B6}" type="pres">
      <dgm:prSet presAssocID="{33D42137-87A0-4D0D-B9AF-2A875DAF8073}" presName="parentLeftMargin" presStyleLbl="node1" presStyleIdx="3" presStyleCnt="6"/>
      <dgm:spPr/>
      <dgm:t>
        <a:bodyPr/>
        <a:lstStyle/>
        <a:p>
          <a:endParaRPr lang="ru-RU"/>
        </a:p>
      </dgm:t>
    </dgm:pt>
    <dgm:pt modelId="{7FF426D9-47DE-4226-BEE8-00970C80F817}" type="pres">
      <dgm:prSet presAssocID="{33D42137-87A0-4D0D-B9AF-2A875DAF8073}" presName="parentText" presStyleLbl="node1" presStyleIdx="4" presStyleCnt="6" custScaleX="136013" custScaleY="16650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1A3F27-C0C9-446D-B3DD-B3F6909A35E5}" type="pres">
      <dgm:prSet presAssocID="{33D42137-87A0-4D0D-B9AF-2A875DAF8073}" presName="negativeSpace" presStyleCnt="0"/>
      <dgm:spPr/>
    </dgm:pt>
    <dgm:pt modelId="{2E073491-3686-440C-AF6A-65C3A2843029}" type="pres">
      <dgm:prSet presAssocID="{33D42137-87A0-4D0D-B9AF-2A875DAF8073}" presName="childText" presStyleLbl="conFgAcc1" presStyleIdx="4" presStyleCnt="6">
        <dgm:presLayoutVars>
          <dgm:bulletEnabled val="1"/>
        </dgm:presLayoutVars>
      </dgm:prSet>
      <dgm:spPr/>
    </dgm:pt>
    <dgm:pt modelId="{361DC6E6-9663-4B99-9DBD-577CC3B7AFE8}" type="pres">
      <dgm:prSet presAssocID="{241A1159-180A-447D-BED2-AC160D0113FF}" presName="spaceBetweenRectangles" presStyleCnt="0"/>
      <dgm:spPr/>
    </dgm:pt>
    <dgm:pt modelId="{78DA204A-73C0-4EFA-9140-5FB76B4510BA}" type="pres">
      <dgm:prSet presAssocID="{3F756549-ADE8-4C2A-9397-65FFC10C52A4}" presName="parentLin" presStyleCnt="0"/>
      <dgm:spPr/>
    </dgm:pt>
    <dgm:pt modelId="{4ADA77C0-7010-4447-A319-A142051B2610}" type="pres">
      <dgm:prSet presAssocID="{3F756549-ADE8-4C2A-9397-65FFC10C52A4}" presName="parentLeftMargin" presStyleLbl="node1" presStyleIdx="4" presStyleCnt="6"/>
      <dgm:spPr/>
      <dgm:t>
        <a:bodyPr/>
        <a:lstStyle/>
        <a:p>
          <a:endParaRPr lang="ru-RU"/>
        </a:p>
      </dgm:t>
    </dgm:pt>
    <dgm:pt modelId="{6E44C44C-B26E-461C-A641-C5531893EC83}" type="pres">
      <dgm:prSet presAssocID="{3F756549-ADE8-4C2A-9397-65FFC10C52A4}" presName="parentText" presStyleLbl="node1" presStyleIdx="5" presStyleCnt="6" custScaleX="119381" custScaleY="2679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6AAC83-79D6-4C80-8081-DFFB5D876EE4}" type="pres">
      <dgm:prSet presAssocID="{3F756549-ADE8-4C2A-9397-65FFC10C52A4}" presName="negativeSpace" presStyleCnt="0"/>
      <dgm:spPr/>
    </dgm:pt>
    <dgm:pt modelId="{4DA53E42-07E7-4698-92DB-6944074D8091}" type="pres">
      <dgm:prSet presAssocID="{3F756549-ADE8-4C2A-9397-65FFC10C52A4}" presName="childText" presStyleLbl="conFgAcc1" presStyleIdx="5" presStyleCnt="6">
        <dgm:presLayoutVars>
          <dgm:bulletEnabled val="1"/>
        </dgm:presLayoutVars>
      </dgm:prSet>
      <dgm:spPr/>
    </dgm:pt>
  </dgm:ptLst>
  <dgm:cxnLst>
    <dgm:cxn modelId="{F5194A43-F064-42D1-868F-E83FA4FEE8BE}" type="presOf" srcId="{CC8DD4DA-FF72-446C-B82C-28F15F8F014F}" destId="{C6E47325-D9F7-4064-8457-2C4BD36ED214}" srcOrd="1" destOrd="0" presId="urn:microsoft.com/office/officeart/2005/8/layout/list1"/>
    <dgm:cxn modelId="{C67041C0-4106-449B-9542-0EEEA949756D}" type="presOf" srcId="{3F756549-ADE8-4C2A-9397-65FFC10C52A4}" destId="{6E44C44C-B26E-461C-A641-C5531893EC83}" srcOrd="1" destOrd="0" presId="urn:microsoft.com/office/officeart/2005/8/layout/list1"/>
    <dgm:cxn modelId="{34CD0D76-95B3-4BCF-A240-3D81E156FE1E}" srcId="{C9143E52-A5F0-4AD3-8C0B-3A896869B788}" destId="{CC8DD4DA-FF72-446C-B82C-28F15F8F014F}" srcOrd="1" destOrd="0" parTransId="{4DF5243F-B9D6-4E1D-8F01-116283689588}" sibTransId="{EB1F97DD-36DF-4029-82F3-75CC4503FAF3}"/>
    <dgm:cxn modelId="{2DBFA472-2E37-4DA8-8058-290ABB6B8BE5}" srcId="{C9143E52-A5F0-4AD3-8C0B-3A896869B788}" destId="{33D42137-87A0-4D0D-B9AF-2A875DAF8073}" srcOrd="4" destOrd="0" parTransId="{ABE56796-8CA9-494E-801F-7BE4E0678377}" sibTransId="{241A1159-180A-447D-BED2-AC160D0113FF}"/>
    <dgm:cxn modelId="{654CD7BD-59C2-4099-9B5F-4A77B22C03E9}" type="presOf" srcId="{778E6035-6C66-4179-83BD-7448514DA28F}" destId="{C6834BC9-1F09-40EA-90D8-183B080E83F4}" srcOrd="0" destOrd="0" presId="urn:microsoft.com/office/officeart/2005/8/layout/list1"/>
    <dgm:cxn modelId="{A54179E0-7D71-4101-9FD3-ED692B37449F}" type="presOf" srcId="{FE5C4B82-07CD-41BF-9A5B-9D0D894826F8}" destId="{BC7FC818-ABF5-43AC-BFE0-E963143EF522}" srcOrd="1" destOrd="0" presId="urn:microsoft.com/office/officeart/2005/8/layout/list1"/>
    <dgm:cxn modelId="{53D73299-734E-4885-8E55-FE7B6F8C3A0C}" srcId="{C9143E52-A5F0-4AD3-8C0B-3A896869B788}" destId="{778E6035-6C66-4179-83BD-7448514DA28F}" srcOrd="2" destOrd="0" parTransId="{57A35D53-4756-49F0-8495-15DEA7A00CDB}" sibTransId="{9A3B7B2A-6F38-4220-A56D-F1C8B214A868}"/>
    <dgm:cxn modelId="{9111922E-8D8B-424F-B30E-05879BC7D5F6}" srcId="{C9143E52-A5F0-4AD3-8C0B-3A896869B788}" destId="{FE5C4B82-07CD-41BF-9A5B-9D0D894826F8}" srcOrd="3" destOrd="0" parTransId="{4E14659E-7675-445D-90FD-3D3705BBDB86}" sibTransId="{234E04A4-2318-445C-972D-D4226337F303}"/>
    <dgm:cxn modelId="{3A8D7223-C305-4649-BBBA-228B403CCDD4}" type="presOf" srcId="{C9143E52-A5F0-4AD3-8C0B-3A896869B788}" destId="{3CD928F3-38D9-46A0-81CE-EC72C34F6F82}" srcOrd="0" destOrd="0" presId="urn:microsoft.com/office/officeart/2005/8/layout/list1"/>
    <dgm:cxn modelId="{91FF616E-9A14-462E-AC88-F5F33EC94B0B}" type="presOf" srcId="{33D42137-87A0-4D0D-B9AF-2A875DAF8073}" destId="{204230C4-9C1C-4290-9AF3-C7C5D984B7B6}" srcOrd="0" destOrd="0" presId="urn:microsoft.com/office/officeart/2005/8/layout/list1"/>
    <dgm:cxn modelId="{7AE7A9A6-37CF-4522-89D6-3873F12A96CE}" type="presOf" srcId="{3F756549-ADE8-4C2A-9397-65FFC10C52A4}" destId="{4ADA77C0-7010-4447-A319-A142051B2610}" srcOrd="0" destOrd="0" presId="urn:microsoft.com/office/officeart/2005/8/layout/list1"/>
    <dgm:cxn modelId="{3372CF4B-1C45-4647-8EC3-CCBD0E8A428E}" srcId="{C9143E52-A5F0-4AD3-8C0B-3A896869B788}" destId="{7199A798-4164-4E4F-8231-89DF5546BC4C}" srcOrd="0" destOrd="0" parTransId="{0FE3F614-82EC-4066-9954-E9E5288423AD}" sibTransId="{90A1FE78-6C40-4674-9673-2316E3A15E9F}"/>
    <dgm:cxn modelId="{C0F60B46-9F56-41D1-8FBB-9A9011F69AF4}" type="presOf" srcId="{CC8DD4DA-FF72-446C-B82C-28F15F8F014F}" destId="{F9CAB5B7-0C92-41E8-BC1C-E0AB08ADDFDF}" srcOrd="0" destOrd="0" presId="urn:microsoft.com/office/officeart/2005/8/layout/list1"/>
    <dgm:cxn modelId="{DBE961FB-5609-41C7-B4E1-8D6A6D78E244}" srcId="{C9143E52-A5F0-4AD3-8C0B-3A896869B788}" destId="{3F756549-ADE8-4C2A-9397-65FFC10C52A4}" srcOrd="5" destOrd="0" parTransId="{51AC77F0-697F-474B-BA1C-6F3B8C0DE9EF}" sibTransId="{120D37D0-1691-4FC8-8146-10F9B29E1ACD}"/>
    <dgm:cxn modelId="{BCF51753-59F8-4906-9F1F-6704C859B31B}" type="presOf" srcId="{778E6035-6C66-4179-83BD-7448514DA28F}" destId="{3DD1EBB3-374A-4591-AEC7-882EB36CFF6B}" srcOrd="1" destOrd="0" presId="urn:microsoft.com/office/officeart/2005/8/layout/list1"/>
    <dgm:cxn modelId="{011CAADE-529D-4A32-BDBE-A7C2673ECF6D}" type="presOf" srcId="{33D42137-87A0-4D0D-B9AF-2A875DAF8073}" destId="{7FF426D9-47DE-4226-BEE8-00970C80F817}" srcOrd="1" destOrd="0" presId="urn:microsoft.com/office/officeart/2005/8/layout/list1"/>
    <dgm:cxn modelId="{0549840D-AD0F-4540-8B46-AFB4BE2C5C22}" type="presOf" srcId="{FE5C4B82-07CD-41BF-9A5B-9D0D894826F8}" destId="{2C0EB8C6-E713-4BFF-89CA-FDF70B01AD2A}" srcOrd="0" destOrd="0" presId="urn:microsoft.com/office/officeart/2005/8/layout/list1"/>
    <dgm:cxn modelId="{E9EB4D51-9E17-4E69-9214-C970D16466C6}" type="presOf" srcId="{7199A798-4164-4E4F-8231-89DF5546BC4C}" destId="{D5297295-2055-436C-88B6-ABD277331BA3}" srcOrd="0" destOrd="0" presId="urn:microsoft.com/office/officeart/2005/8/layout/list1"/>
    <dgm:cxn modelId="{8D85B4D6-E63D-4F25-957B-9B900F0E6991}" type="presOf" srcId="{7199A798-4164-4E4F-8231-89DF5546BC4C}" destId="{B02A9F1B-76E4-4780-8878-01B73AB68892}" srcOrd="1" destOrd="0" presId="urn:microsoft.com/office/officeart/2005/8/layout/list1"/>
    <dgm:cxn modelId="{FFDC704E-9F07-4227-97DB-DE05FAB91A5C}" type="presParOf" srcId="{3CD928F3-38D9-46A0-81CE-EC72C34F6F82}" destId="{70C8F1BA-EA0B-4F0C-88F2-82F15CDA0395}" srcOrd="0" destOrd="0" presId="urn:microsoft.com/office/officeart/2005/8/layout/list1"/>
    <dgm:cxn modelId="{5DB7A098-C122-4CF4-84E8-12126B9EAACC}" type="presParOf" srcId="{70C8F1BA-EA0B-4F0C-88F2-82F15CDA0395}" destId="{D5297295-2055-436C-88B6-ABD277331BA3}" srcOrd="0" destOrd="0" presId="urn:microsoft.com/office/officeart/2005/8/layout/list1"/>
    <dgm:cxn modelId="{D60B0DA6-C719-4AA3-AFBA-585416CA89BE}" type="presParOf" srcId="{70C8F1BA-EA0B-4F0C-88F2-82F15CDA0395}" destId="{B02A9F1B-76E4-4780-8878-01B73AB68892}" srcOrd="1" destOrd="0" presId="urn:microsoft.com/office/officeart/2005/8/layout/list1"/>
    <dgm:cxn modelId="{F425B934-26DD-4C3A-A871-34ECD2376F39}" type="presParOf" srcId="{3CD928F3-38D9-46A0-81CE-EC72C34F6F82}" destId="{201E87F7-3B5F-4E4B-A723-169090310263}" srcOrd="1" destOrd="0" presId="urn:microsoft.com/office/officeart/2005/8/layout/list1"/>
    <dgm:cxn modelId="{556B85BB-4FE0-4DCD-9DDB-7F362756D3F1}" type="presParOf" srcId="{3CD928F3-38D9-46A0-81CE-EC72C34F6F82}" destId="{C5828905-B999-4A0C-8544-5BC70661C873}" srcOrd="2" destOrd="0" presId="urn:microsoft.com/office/officeart/2005/8/layout/list1"/>
    <dgm:cxn modelId="{F94453C7-E8A7-4A7E-9D5B-09E4062347FC}" type="presParOf" srcId="{3CD928F3-38D9-46A0-81CE-EC72C34F6F82}" destId="{5A669184-1B57-45FE-850B-8BF7406A0E63}" srcOrd="3" destOrd="0" presId="urn:microsoft.com/office/officeart/2005/8/layout/list1"/>
    <dgm:cxn modelId="{23B8104D-51A1-4C1B-9E36-311BB9C5A321}" type="presParOf" srcId="{3CD928F3-38D9-46A0-81CE-EC72C34F6F82}" destId="{FCCE7240-3F96-450F-8E15-436D0BCFAC2F}" srcOrd="4" destOrd="0" presId="urn:microsoft.com/office/officeart/2005/8/layout/list1"/>
    <dgm:cxn modelId="{85136A70-195F-4446-BB66-3029D86C96BB}" type="presParOf" srcId="{FCCE7240-3F96-450F-8E15-436D0BCFAC2F}" destId="{F9CAB5B7-0C92-41E8-BC1C-E0AB08ADDFDF}" srcOrd="0" destOrd="0" presId="urn:microsoft.com/office/officeart/2005/8/layout/list1"/>
    <dgm:cxn modelId="{F6DBAE37-08D6-4798-9866-D9E3402C9376}" type="presParOf" srcId="{FCCE7240-3F96-450F-8E15-436D0BCFAC2F}" destId="{C6E47325-D9F7-4064-8457-2C4BD36ED214}" srcOrd="1" destOrd="0" presId="urn:microsoft.com/office/officeart/2005/8/layout/list1"/>
    <dgm:cxn modelId="{023BE19B-2F93-4B03-AB2A-93997AAA9941}" type="presParOf" srcId="{3CD928F3-38D9-46A0-81CE-EC72C34F6F82}" destId="{FB9D8394-0385-4336-883C-E83A3D66A37E}" srcOrd="5" destOrd="0" presId="urn:microsoft.com/office/officeart/2005/8/layout/list1"/>
    <dgm:cxn modelId="{4036FD35-D946-46F7-BAD4-20A94AABC06C}" type="presParOf" srcId="{3CD928F3-38D9-46A0-81CE-EC72C34F6F82}" destId="{B880432F-1E4F-4A6E-87F4-24B8BCC3BBEE}" srcOrd="6" destOrd="0" presId="urn:microsoft.com/office/officeart/2005/8/layout/list1"/>
    <dgm:cxn modelId="{17FC9943-F599-43FB-AB5A-459074685CE1}" type="presParOf" srcId="{3CD928F3-38D9-46A0-81CE-EC72C34F6F82}" destId="{0DF24B1F-3D7C-49E3-A2D8-0032B2721093}" srcOrd="7" destOrd="0" presId="urn:microsoft.com/office/officeart/2005/8/layout/list1"/>
    <dgm:cxn modelId="{9FDECA75-3D0D-4C47-9A61-F1811992A98F}" type="presParOf" srcId="{3CD928F3-38D9-46A0-81CE-EC72C34F6F82}" destId="{5FA0C9C3-E067-4978-9911-2EFC22A7B79F}" srcOrd="8" destOrd="0" presId="urn:microsoft.com/office/officeart/2005/8/layout/list1"/>
    <dgm:cxn modelId="{FB45D99B-77AC-45BB-8659-E432CBA151B3}" type="presParOf" srcId="{5FA0C9C3-E067-4978-9911-2EFC22A7B79F}" destId="{C6834BC9-1F09-40EA-90D8-183B080E83F4}" srcOrd="0" destOrd="0" presId="urn:microsoft.com/office/officeart/2005/8/layout/list1"/>
    <dgm:cxn modelId="{8B9AB03C-5BBD-4ACB-A434-7BEB51EE63A8}" type="presParOf" srcId="{5FA0C9C3-E067-4978-9911-2EFC22A7B79F}" destId="{3DD1EBB3-374A-4591-AEC7-882EB36CFF6B}" srcOrd="1" destOrd="0" presId="urn:microsoft.com/office/officeart/2005/8/layout/list1"/>
    <dgm:cxn modelId="{6D0E83FE-0624-4955-B8D9-9583F33E45EE}" type="presParOf" srcId="{3CD928F3-38D9-46A0-81CE-EC72C34F6F82}" destId="{C702EE45-49DE-4836-B901-B8B14E4D5D9E}" srcOrd="9" destOrd="0" presId="urn:microsoft.com/office/officeart/2005/8/layout/list1"/>
    <dgm:cxn modelId="{FF436F81-81F2-4195-8D0E-C3C01953A170}" type="presParOf" srcId="{3CD928F3-38D9-46A0-81CE-EC72C34F6F82}" destId="{56D29EAC-55C9-4D45-B8D8-5A9EE4C66850}" srcOrd="10" destOrd="0" presId="urn:microsoft.com/office/officeart/2005/8/layout/list1"/>
    <dgm:cxn modelId="{3C3AE64D-8F1E-4ACA-8B4B-727FC4E3D6C5}" type="presParOf" srcId="{3CD928F3-38D9-46A0-81CE-EC72C34F6F82}" destId="{4220AE35-9C3B-424B-83B2-F7BEA791A516}" srcOrd="11" destOrd="0" presId="urn:microsoft.com/office/officeart/2005/8/layout/list1"/>
    <dgm:cxn modelId="{9E4E13DE-FA46-4F1F-AC56-4F3258EACAD2}" type="presParOf" srcId="{3CD928F3-38D9-46A0-81CE-EC72C34F6F82}" destId="{7AE7656F-0132-4795-B294-F83801260F4C}" srcOrd="12" destOrd="0" presId="urn:microsoft.com/office/officeart/2005/8/layout/list1"/>
    <dgm:cxn modelId="{9F6769AC-F4A2-4114-B556-1B9304354505}" type="presParOf" srcId="{7AE7656F-0132-4795-B294-F83801260F4C}" destId="{2C0EB8C6-E713-4BFF-89CA-FDF70B01AD2A}" srcOrd="0" destOrd="0" presId="urn:microsoft.com/office/officeart/2005/8/layout/list1"/>
    <dgm:cxn modelId="{B28FD436-A05A-4E0D-A66E-E511FA6D9F7B}" type="presParOf" srcId="{7AE7656F-0132-4795-B294-F83801260F4C}" destId="{BC7FC818-ABF5-43AC-BFE0-E963143EF522}" srcOrd="1" destOrd="0" presId="urn:microsoft.com/office/officeart/2005/8/layout/list1"/>
    <dgm:cxn modelId="{714837C2-DAD1-4328-AD38-950154F8DFE1}" type="presParOf" srcId="{3CD928F3-38D9-46A0-81CE-EC72C34F6F82}" destId="{4F89FCB2-D224-423D-8DCF-4F1EF7222AC3}" srcOrd="13" destOrd="0" presId="urn:microsoft.com/office/officeart/2005/8/layout/list1"/>
    <dgm:cxn modelId="{E26C13A8-B9D4-49EC-9217-2DE4C5817E56}" type="presParOf" srcId="{3CD928F3-38D9-46A0-81CE-EC72C34F6F82}" destId="{6E370283-4F38-42D9-A4B1-60F1CC0D31EB}" srcOrd="14" destOrd="0" presId="urn:microsoft.com/office/officeart/2005/8/layout/list1"/>
    <dgm:cxn modelId="{E88CC7EE-1531-4E48-B680-B777BD7C407E}" type="presParOf" srcId="{3CD928F3-38D9-46A0-81CE-EC72C34F6F82}" destId="{7F40DFA2-26F8-4275-8F86-54AD43671AE7}" srcOrd="15" destOrd="0" presId="urn:microsoft.com/office/officeart/2005/8/layout/list1"/>
    <dgm:cxn modelId="{1AE54B27-1184-4A33-A630-312F5E8AAAB8}" type="presParOf" srcId="{3CD928F3-38D9-46A0-81CE-EC72C34F6F82}" destId="{AAF8C03C-AF18-4FEE-8A4F-72624A5435BC}" srcOrd="16" destOrd="0" presId="urn:microsoft.com/office/officeart/2005/8/layout/list1"/>
    <dgm:cxn modelId="{F0983036-2377-4EA8-8B75-6713165C011F}" type="presParOf" srcId="{AAF8C03C-AF18-4FEE-8A4F-72624A5435BC}" destId="{204230C4-9C1C-4290-9AF3-C7C5D984B7B6}" srcOrd="0" destOrd="0" presId="urn:microsoft.com/office/officeart/2005/8/layout/list1"/>
    <dgm:cxn modelId="{66FEFA69-FF45-46A2-883B-C216B6820297}" type="presParOf" srcId="{AAF8C03C-AF18-4FEE-8A4F-72624A5435BC}" destId="{7FF426D9-47DE-4226-BEE8-00970C80F817}" srcOrd="1" destOrd="0" presId="urn:microsoft.com/office/officeart/2005/8/layout/list1"/>
    <dgm:cxn modelId="{57DCCE7E-EF83-4515-A5EC-DA3B554AC442}" type="presParOf" srcId="{3CD928F3-38D9-46A0-81CE-EC72C34F6F82}" destId="{881A3F27-C0C9-446D-B3DD-B3F6909A35E5}" srcOrd="17" destOrd="0" presId="urn:microsoft.com/office/officeart/2005/8/layout/list1"/>
    <dgm:cxn modelId="{D3B5DF51-09D3-4984-A26C-1F1A7D74AFB9}" type="presParOf" srcId="{3CD928F3-38D9-46A0-81CE-EC72C34F6F82}" destId="{2E073491-3686-440C-AF6A-65C3A2843029}" srcOrd="18" destOrd="0" presId="urn:microsoft.com/office/officeart/2005/8/layout/list1"/>
    <dgm:cxn modelId="{DFE595E9-C8EC-433F-AAB5-34A61830978F}" type="presParOf" srcId="{3CD928F3-38D9-46A0-81CE-EC72C34F6F82}" destId="{361DC6E6-9663-4B99-9DBD-577CC3B7AFE8}" srcOrd="19" destOrd="0" presId="urn:microsoft.com/office/officeart/2005/8/layout/list1"/>
    <dgm:cxn modelId="{3FD9E501-E6C7-4EE3-8493-61A9B9AB937C}" type="presParOf" srcId="{3CD928F3-38D9-46A0-81CE-EC72C34F6F82}" destId="{78DA204A-73C0-4EFA-9140-5FB76B4510BA}" srcOrd="20" destOrd="0" presId="urn:microsoft.com/office/officeart/2005/8/layout/list1"/>
    <dgm:cxn modelId="{ECEBAAAB-C09C-448D-A352-F3F8EC80DBE4}" type="presParOf" srcId="{78DA204A-73C0-4EFA-9140-5FB76B4510BA}" destId="{4ADA77C0-7010-4447-A319-A142051B2610}" srcOrd="0" destOrd="0" presId="urn:microsoft.com/office/officeart/2005/8/layout/list1"/>
    <dgm:cxn modelId="{DF35D2F2-512C-467E-B2A6-DD433D6532B4}" type="presParOf" srcId="{78DA204A-73C0-4EFA-9140-5FB76B4510BA}" destId="{6E44C44C-B26E-461C-A641-C5531893EC83}" srcOrd="1" destOrd="0" presId="urn:microsoft.com/office/officeart/2005/8/layout/list1"/>
    <dgm:cxn modelId="{769E1472-C333-4C78-A5E5-545FB0D9F71E}" type="presParOf" srcId="{3CD928F3-38D9-46A0-81CE-EC72C34F6F82}" destId="{176AAC83-79D6-4C80-8081-DFFB5D876EE4}" srcOrd="21" destOrd="0" presId="urn:microsoft.com/office/officeart/2005/8/layout/list1"/>
    <dgm:cxn modelId="{F5D4FF80-0CAA-436E-B95E-FAAA670C2DF2}" type="presParOf" srcId="{3CD928F3-38D9-46A0-81CE-EC72C34F6F82}" destId="{4DA53E42-07E7-4698-92DB-6944074D8091}" srcOrd="2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5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B84CB08-E132-4EF6-8576-F73C0E9A750A}">
      <dsp:nvSpPr>
        <dsp:cNvPr id="0" name=""/>
        <dsp:cNvSpPr/>
      </dsp:nvSpPr>
      <dsp:spPr>
        <a:xfrm>
          <a:off x="0" y="1003391"/>
          <a:ext cx="8715436" cy="1285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10885C5-FEFA-45A5-92EA-341C09609B39}">
      <dsp:nvSpPr>
        <dsp:cNvPr id="0" name=""/>
        <dsp:cNvSpPr/>
      </dsp:nvSpPr>
      <dsp:spPr>
        <a:xfrm>
          <a:off x="435771" y="21205"/>
          <a:ext cx="8007489" cy="173494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0596" tIns="0" rIns="230596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Дети-инофоны</a:t>
          </a: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 – </a:t>
          </a:r>
          <a:r>
            <a:rPr lang="ru-RU" sz="2800" b="0" kern="1200" dirty="0" smtClean="0">
              <a:latin typeface="Times New Roman" pitchFamily="18" charset="0"/>
              <a:cs typeface="Times New Roman" pitchFamily="18" charset="0"/>
            </a:rPr>
            <a:t>владеют иным </a:t>
          </a:r>
          <a:r>
            <a:rPr lang="ru-RU" sz="2800" b="0" kern="1200" dirty="0" err="1" smtClean="0">
              <a:latin typeface="Times New Roman" pitchFamily="18" charset="0"/>
              <a:cs typeface="Times New Roman" pitchFamily="18" charset="0"/>
            </a:rPr>
            <a:t>звукофоном</a:t>
          </a:r>
          <a:r>
            <a:rPr lang="ru-RU" sz="2800" b="0" kern="1200" dirty="0" smtClean="0">
              <a:latin typeface="Times New Roman" pitchFamily="18" charset="0"/>
              <a:cs typeface="Times New Roman" pitchFamily="18" charset="0"/>
            </a:rPr>
            <a:t> Владение русским языком крайне низкое, т.к. дома говорят только на родном языке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3,1% детей</a:t>
          </a:r>
        </a:p>
      </dsp:txBody>
      <dsp:txXfrm>
        <a:off x="435771" y="21205"/>
        <a:ext cx="8007489" cy="1734946"/>
      </dsp:txXfrm>
    </dsp:sp>
    <dsp:sp modelId="{7267A047-2E87-47AC-BF4E-CEA31D45AEB2}">
      <dsp:nvSpPr>
        <dsp:cNvPr id="0" name=""/>
        <dsp:cNvSpPr/>
      </dsp:nvSpPr>
      <dsp:spPr>
        <a:xfrm>
          <a:off x="0" y="4051444"/>
          <a:ext cx="8715436" cy="1285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5A1EA7A-7670-464F-BAB1-F804ACAD6269}">
      <dsp:nvSpPr>
        <dsp:cNvPr id="0" name=""/>
        <dsp:cNvSpPr/>
      </dsp:nvSpPr>
      <dsp:spPr>
        <a:xfrm>
          <a:off x="435771" y="2563991"/>
          <a:ext cx="8023901" cy="224021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0596" tIns="0" rIns="230596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Дети-билингвы</a:t>
          </a:r>
          <a:r>
            <a:rPr lang="ru-RU" sz="2800" b="1" kern="1200" dirty="0" smtClean="0">
              <a:latin typeface="Times New Roman" pitchFamily="18" charset="0"/>
              <a:cs typeface="Times New Roman" pitchFamily="18" charset="0"/>
            </a:rPr>
            <a:t> –</a:t>
          </a:r>
          <a:r>
            <a:rPr lang="ru-RU" sz="2800" b="0" kern="1200" dirty="0" smtClean="0">
              <a:latin typeface="Times New Roman" pitchFamily="18" charset="0"/>
              <a:cs typeface="Times New Roman" pitchFamily="18" charset="0"/>
            </a:rPr>
            <a:t> дети, в семьях которых говорят как на своем родном языке, так и на русском 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latin typeface="Times New Roman" pitchFamily="18" charset="0"/>
              <a:cs typeface="Times New Roman" pitchFamily="18" charset="0"/>
            </a:rPr>
            <a:t>Для многих русский язык – родной язык</a:t>
          </a:r>
        </a:p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10% детей</a:t>
          </a:r>
        </a:p>
      </dsp:txBody>
      <dsp:txXfrm>
        <a:off x="435771" y="2563991"/>
        <a:ext cx="8023901" cy="224021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A747D10-1FAA-448E-B63B-DDAF2E10DC2B}">
      <dsp:nvSpPr>
        <dsp:cNvPr id="0" name=""/>
        <dsp:cNvSpPr/>
      </dsp:nvSpPr>
      <dsp:spPr>
        <a:xfrm>
          <a:off x="0" y="519491"/>
          <a:ext cx="8472518" cy="781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0D98D5-D44A-4E51-8B02-8628CF05CEA6}">
      <dsp:nvSpPr>
        <dsp:cNvPr id="0" name=""/>
        <dsp:cNvSpPr/>
      </dsp:nvSpPr>
      <dsp:spPr>
        <a:xfrm>
          <a:off x="403354" y="61931"/>
          <a:ext cx="8067086" cy="9151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169" tIns="0" rIns="22416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</a:t>
          </a:r>
          <a:r>
            <a:rPr lang="ru-RU" sz="2800" b="0" kern="1200" dirty="0" smtClean="0">
              <a:latin typeface="Times New Roman" pitchFamily="18" charset="0"/>
              <a:cs typeface="Times New Roman" pitchFamily="18" charset="0"/>
            </a:rPr>
            <a:t>тличие образовательных программ</a:t>
          </a:r>
          <a:endParaRPr lang="ru-RU" sz="2800" b="0" kern="1200" dirty="0"/>
        </a:p>
      </dsp:txBody>
      <dsp:txXfrm>
        <a:off x="403354" y="61931"/>
        <a:ext cx="8067086" cy="915120"/>
      </dsp:txXfrm>
    </dsp:sp>
    <dsp:sp modelId="{539A20CF-9096-4E7C-9A40-B072E208476D}">
      <dsp:nvSpPr>
        <dsp:cNvPr id="0" name=""/>
        <dsp:cNvSpPr/>
      </dsp:nvSpPr>
      <dsp:spPr>
        <a:xfrm>
          <a:off x="0" y="1888323"/>
          <a:ext cx="8472518" cy="781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CDB7CFE-D015-49B5-A968-79A79B237642}">
      <dsp:nvSpPr>
        <dsp:cNvPr id="0" name=""/>
        <dsp:cNvSpPr/>
      </dsp:nvSpPr>
      <dsp:spPr>
        <a:xfrm>
          <a:off x="471461" y="1494172"/>
          <a:ext cx="3499149" cy="877792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169" tIns="0" rIns="22416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Я</a:t>
          </a:r>
          <a:r>
            <a:rPr lang="ru-RU" sz="2800" b="0" kern="1200" dirty="0" smtClean="0">
              <a:latin typeface="Times New Roman" pitchFamily="18" charset="0"/>
              <a:cs typeface="Times New Roman" pitchFamily="18" charset="0"/>
            </a:rPr>
            <a:t>зыковой барьер</a:t>
          </a:r>
          <a:endParaRPr lang="ru-RU" sz="2800" b="0" kern="1200" dirty="0"/>
        </a:p>
      </dsp:txBody>
      <dsp:txXfrm>
        <a:off x="471461" y="1494172"/>
        <a:ext cx="3499149" cy="877792"/>
      </dsp:txXfrm>
    </dsp:sp>
    <dsp:sp modelId="{69633055-E8C2-4A88-8967-235F16D94267}">
      <dsp:nvSpPr>
        <dsp:cNvPr id="0" name=""/>
        <dsp:cNvSpPr/>
      </dsp:nvSpPr>
      <dsp:spPr>
        <a:xfrm>
          <a:off x="0" y="3268320"/>
          <a:ext cx="8472518" cy="781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2745E65-8003-4D97-9A99-DAA012305BBD}">
      <dsp:nvSpPr>
        <dsp:cNvPr id="0" name=""/>
        <dsp:cNvSpPr/>
      </dsp:nvSpPr>
      <dsp:spPr>
        <a:xfrm>
          <a:off x="423625" y="2836923"/>
          <a:ext cx="6413526" cy="88895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169" tIns="0" rIns="22416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</a:t>
          </a:r>
          <a:r>
            <a:rPr lang="ru-RU" sz="2800" b="0" kern="1200" dirty="0" smtClean="0">
              <a:latin typeface="Times New Roman" pitchFamily="18" charset="0"/>
              <a:cs typeface="Times New Roman" pitchFamily="18" charset="0"/>
            </a:rPr>
            <a:t>лительные перерывы в ОД</a:t>
          </a:r>
          <a:endParaRPr lang="ru-RU" sz="2800" b="0" kern="1200" dirty="0"/>
        </a:p>
      </dsp:txBody>
      <dsp:txXfrm>
        <a:off x="423625" y="2836923"/>
        <a:ext cx="6413526" cy="888956"/>
      </dsp:txXfrm>
    </dsp:sp>
    <dsp:sp modelId="{2A6D10EE-4B07-4F2D-9FD8-1939FFB0F57B}">
      <dsp:nvSpPr>
        <dsp:cNvPr id="0" name=""/>
        <dsp:cNvSpPr/>
      </dsp:nvSpPr>
      <dsp:spPr>
        <a:xfrm>
          <a:off x="0" y="4800446"/>
          <a:ext cx="8472518" cy="781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2A67552-CC31-4F1C-82D3-5B9C1D84EAC2}">
      <dsp:nvSpPr>
        <dsp:cNvPr id="0" name=""/>
        <dsp:cNvSpPr/>
      </dsp:nvSpPr>
      <dsp:spPr>
        <a:xfrm>
          <a:off x="951421" y="4097286"/>
          <a:ext cx="7521096" cy="104108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4169" tIns="0" rIns="22416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</a:t>
          </a:r>
          <a:r>
            <a:rPr lang="ru-RU" sz="2800" b="0" kern="1200" dirty="0" smtClean="0">
              <a:latin typeface="Times New Roman" pitchFamily="18" charset="0"/>
              <a:cs typeface="Times New Roman" pitchFamily="18" charset="0"/>
            </a:rPr>
            <a:t>становление новых ролевых отношений</a:t>
          </a:r>
          <a:endParaRPr lang="ru-RU" sz="2800" b="0" kern="1200" dirty="0"/>
        </a:p>
      </dsp:txBody>
      <dsp:txXfrm>
        <a:off x="951421" y="4097286"/>
        <a:ext cx="7521096" cy="104108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1CA8311-B1E7-4D6A-A1D9-B2B3E588F510}">
      <dsp:nvSpPr>
        <dsp:cNvPr id="0" name=""/>
        <dsp:cNvSpPr/>
      </dsp:nvSpPr>
      <dsp:spPr>
        <a:xfrm>
          <a:off x="0" y="530792"/>
          <a:ext cx="8786812" cy="630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38BF87-A4BB-4A59-AB8C-89DB83662354}">
      <dsp:nvSpPr>
        <dsp:cNvPr id="0" name=""/>
        <dsp:cNvSpPr/>
      </dsp:nvSpPr>
      <dsp:spPr>
        <a:xfrm>
          <a:off x="418317" y="91099"/>
          <a:ext cx="8366340" cy="80869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2484" tIns="0" rIns="232484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smtClean="0">
              <a:latin typeface="Times New Roman" pitchFamily="18" charset="0"/>
              <a:cs typeface="Times New Roman" pitchFamily="18" charset="0"/>
            </a:rPr>
            <a:t>Разница в уровне знаний и усвоения программ</a:t>
          </a:r>
          <a:endParaRPr lang="ru-RU" sz="2800" b="0" kern="1200" dirty="0"/>
        </a:p>
      </dsp:txBody>
      <dsp:txXfrm>
        <a:off x="418317" y="91099"/>
        <a:ext cx="8366340" cy="808693"/>
      </dsp:txXfrm>
    </dsp:sp>
    <dsp:sp modelId="{2E217AA6-A387-4467-BA80-87BB414B4722}">
      <dsp:nvSpPr>
        <dsp:cNvPr id="0" name=""/>
        <dsp:cNvSpPr/>
      </dsp:nvSpPr>
      <dsp:spPr>
        <a:xfrm>
          <a:off x="0" y="1837078"/>
          <a:ext cx="8786812" cy="630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82B23EF-9B3A-4E35-84DB-F7F43975CD68}">
      <dsp:nvSpPr>
        <dsp:cNvPr id="0" name=""/>
        <dsp:cNvSpPr/>
      </dsp:nvSpPr>
      <dsp:spPr>
        <a:xfrm>
          <a:off x="420471" y="1236405"/>
          <a:ext cx="8366340" cy="910286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2484" tIns="0" rIns="232484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smtClean="0">
              <a:latin typeface="Times New Roman" pitchFamily="18" charset="0"/>
              <a:cs typeface="Times New Roman" pitchFamily="18" charset="0"/>
            </a:rPr>
            <a:t>Слабое владение русским языком (дети-инофоны)</a:t>
          </a:r>
          <a:endParaRPr lang="ru-RU" sz="2800" kern="1200" dirty="0" smtClean="0">
            <a:latin typeface="Times New Roman" pitchFamily="18" charset="0"/>
            <a:cs typeface="Times New Roman" pitchFamily="18" charset="0"/>
          </a:endParaRPr>
        </a:p>
      </dsp:txBody>
      <dsp:txXfrm>
        <a:off x="420471" y="1236405"/>
        <a:ext cx="8366340" cy="910286"/>
      </dsp:txXfrm>
    </dsp:sp>
    <dsp:sp modelId="{51CA6D9D-E3FD-4891-AE13-AE1367FD9D4A}">
      <dsp:nvSpPr>
        <dsp:cNvPr id="0" name=""/>
        <dsp:cNvSpPr/>
      </dsp:nvSpPr>
      <dsp:spPr>
        <a:xfrm>
          <a:off x="0" y="3368506"/>
          <a:ext cx="8786812" cy="630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B4C39B5-CEB2-42CA-959C-B4E05A6225ED}">
      <dsp:nvSpPr>
        <dsp:cNvPr id="0" name=""/>
        <dsp:cNvSpPr/>
      </dsp:nvSpPr>
      <dsp:spPr>
        <a:xfrm>
          <a:off x="357159" y="2575872"/>
          <a:ext cx="8366340" cy="113542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2484" tIns="0" rIns="232484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Трудности в адаптации</a:t>
          </a:r>
        </a:p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latin typeface="Times New Roman" pitchFamily="18" charset="0"/>
              <a:cs typeface="Times New Roman" pitchFamily="18" charset="0"/>
            </a:rPr>
            <a:t>(разница в национальных традициях)</a:t>
          </a:r>
        </a:p>
      </dsp:txBody>
      <dsp:txXfrm>
        <a:off x="357159" y="2575872"/>
        <a:ext cx="8366340" cy="1135427"/>
      </dsp:txXfrm>
    </dsp:sp>
    <dsp:sp modelId="{98E8A8F5-D4E8-44D9-B6CB-B42191462FC8}">
      <dsp:nvSpPr>
        <dsp:cNvPr id="0" name=""/>
        <dsp:cNvSpPr/>
      </dsp:nvSpPr>
      <dsp:spPr>
        <a:xfrm>
          <a:off x="0" y="4636733"/>
          <a:ext cx="8786812" cy="6300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CA34AB0-09A5-43E1-9414-4558A834EDE1}">
      <dsp:nvSpPr>
        <dsp:cNvPr id="0" name=""/>
        <dsp:cNvSpPr/>
      </dsp:nvSpPr>
      <dsp:spPr>
        <a:xfrm>
          <a:off x="418317" y="4133506"/>
          <a:ext cx="8366340" cy="87222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2484" tIns="0" rIns="232484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smtClean="0">
              <a:latin typeface="Times New Roman" pitchFamily="18" charset="0"/>
              <a:cs typeface="Times New Roman" pitchFamily="18" charset="0"/>
            </a:rPr>
            <a:t>Трудность контакта родителей с педагогами</a:t>
          </a:r>
          <a:endParaRPr lang="ru-RU" sz="2800" kern="1200" dirty="0"/>
        </a:p>
      </dsp:txBody>
      <dsp:txXfrm>
        <a:off x="418317" y="4133506"/>
        <a:ext cx="8366340" cy="872227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DBE6024-B3C5-4773-AC91-1D038EBD847D}">
      <dsp:nvSpPr>
        <dsp:cNvPr id="0" name=""/>
        <dsp:cNvSpPr/>
      </dsp:nvSpPr>
      <dsp:spPr>
        <a:xfrm>
          <a:off x="0" y="512461"/>
          <a:ext cx="8472518" cy="781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9DACCA7-34D2-4438-BC63-307ED0433375}">
      <dsp:nvSpPr>
        <dsp:cNvPr id="0" name=""/>
        <dsp:cNvSpPr/>
      </dsp:nvSpPr>
      <dsp:spPr>
        <a:xfrm>
          <a:off x="331861" y="45160"/>
          <a:ext cx="8140656" cy="101188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4169" tIns="0" rIns="22416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Потеря традиционных форм поведения и замена их на девиантные формы поведения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331861" y="45160"/>
        <a:ext cx="8140656" cy="1011884"/>
      </dsp:txXfrm>
    </dsp:sp>
    <dsp:sp modelId="{8F5A562A-CC48-4322-B7D5-6C6ABC3DFEB3}">
      <dsp:nvSpPr>
        <dsp:cNvPr id="0" name=""/>
        <dsp:cNvSpPr/>
      </dsp:nvSpPr>
      <dsp:spPr>
        <a:xfrm>
          <a:off x="0" y="2039880"/>
          <a:ext cx="8472518" cy="781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7DE335-C4E6-418B-9F3F-DCDA2464A63F}">
      <dsp:nvSpPr>
        <dsp:cNvPr id="0" name=""/>
        <dsp:cNvSpPr/>
      </dsp:nvSpPr>
      <dsp:spPr>
        <a:xfrm>
          <a:off x="405009" y="1513109"/>
          <a:ext cx="8060831" cy="98433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4169" tIns="0" rIns="22416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Устойчивое ориентирование мальчиков-мигрантов на свое гендерное превосходство</a:t>
          </a:r>
          <a:endParaRPr lang="ru-RU" sz="2800" kern="1200" dirty="0">
            <a:solidFill>
              <a:schemeClr val="tx1"/>
            </a:solidFill>
          </a:endParaRPr>
        </a:p>
      </dsp:txBody>
      <dsp:txXfrm>
        <a:off x="405009" y="1513109"/>
        <a:ext cx="8060831" cy="984330"/>
      </dsp:txXfrm>
    </dsp:sp>
    <dsp:sp modelId="{81DDF67A-B214-4CFA-918B-BC39181C7E06}">
      <dsp:nvSpPr>
        <dsp:cNvPr id="0" name=""/>
        <dsp:cNvSpPr/>
      </dsp:nvSpPr>
      <dsp:spPr>
        <a:xfrm>
          <a:off x="0" y="3446040"/>
          <a:ext cx="8472518" cy="781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DF0BD9B-E2C2-429F-A25A-0EDC6A25AF8A}">
      <dsp:nvSpPr>
        <dsp:cNvPr id="0" name=""/>
        <dsp:cNvSpPr/>
      </dsp:nvSpPr>
      <dsp:spPr>
        <a:xfrm>
          <a:off x="403354" y="2988480"/>
          <a:ext cx="8067086" cy="9151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4169" tIns="0" rIns="22416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Недостаточная адаптированность родителей</a:t>
          </a:r>
          <a:endParaRPr lang="ru-RU" sz="2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03354" y="2988480"/>
        <a:ext cx="8067086" cy="915120"/>
      </dsp:txXfrm>
    </dsp:sp>
    <dsp:sp modelId="{36D474D5-15C5-48D9-B8B9-18CCA0F2DE81}">
      <dsp:nvSpPr>
        <dsp:cNvPr id="0" name=""/>
        <dsp:cNvSpPr/>
      </dsp:nvSpPr>
      <dsp:spPr>
        <a:xfrm>
          <a:off x="0" y="4852200"/>
          <a:ext cx="8472518" cy="7812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71E65D4-90A2-4EF2-896A-620E04DD5EC3}">
      <dsp:nvSpPr>
        <dsp:cNvPr id="0" name=""/>
        <dsp:cNvSpPr/>
      </dsp:nvSpPr>
      <dsp:spPr>
        <a:xfrm>
          <a:off x="392125" y="4381398"/>
          <a:ext cx="8067086" cy="915120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24169" tIns="0" rIns="224169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Неуспешность в образовательной деятельности </a:t>
          </a:r>
          <a:endParaRPr lang="ru-RU" sz="28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2125" y="4381398"/>
        <a:ext cx="8067086" cy="915120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5828905-B999-4A0C-8544-5BC70661C873}">
      <dsp:nvSpPr>
        <dsp:cNvPr id="0" name=""/>
        <dsp:cNvSpPr/>
      </dsp:nvSpPr>
      <dsp:spPr>
        <a:xfrm>
          <a:off x="0" y="737583"/>
          <a:ext cx="8229600" cy="302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02A9F1B-76E4-4780-8878-01B73AB68892}">
      <dsp:nvSpPr>
        <dsp:cNvPr id="0" name=""/>
        <dsp:cNvSpPr/>
      </dsp:nvSpPr>
      <dsp:spPr>
        <a:xfrm>
          <a:off x="411480" y="163218"/>
          <a:ext cx="6789469" cy="75148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Организация обучения по АОП или ООП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411480" y="163218"/>
        <a:ext cx="6789469" cy="751484"/>
      </dsp:txXfrm>
    </dsp:sp>
    <dsp:sp modelId="{B880432F-1E4F-4A6E-87F4-24B8BCC3BBEE}">
      <dsp:nvSpPr>
        <dsp:cNvPr id="0" name=""/>
        <dsp:cNvSpPr/>
      </dsp:nvSpPr>
      <dsp:spPr>
        <a:xfrm>
          <a:off x="0" y="1767771"/>
          <a:ext cx="8229600" cy="302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E47325-D9F7-4064-8457-2C4BD36ED214}">
      <dsp:nvSpPr>
        <dsp:cNvPr id="0" name=""/>
        <dsp:cNvSpPr/>
      </dsp:nvSpPr>
      <dsp:spPr>
        <a:xfrm>
          <a:off x="357232" y="1104783"/>
          <a:ext cx="7866766" cy="840108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Учет индивидуальных особенностей при организации образовательной деятельности (ИУП)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357232" y="1104783"/>
        <a:ext cx="7866766" cy="840108"/>
      </dsp:txXfrm>
    </dsp:sp>
    <dsp:sp modelId="{56D29EAC-55C9-4D45-B8D8-5A9EE4C66850}">
      <dsp:nvSpPr>
        <dsp:cNvPr id="0" name=""/>
        <dsp:cNvSpPr/>
      </dsp:nvSpPr>
      <dsp:spPr>
        <a:xfrm>
          <a:off x="0" y="2528886"/>
          <a:ext cx="8229600" cy="302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DD1EBB3-374A-4591-AEC7-882EB36CFF6B}">
      <dsp:nvSpPr>
        <dsp:cNvPr id="0" name=""/>
        <dsp:cNvSpPr/>
      </dsp:nvSpPr>
      <dsp:spPr>
        <a:xfrm>
          <a:off x="391790" y="2134971"/>
          <a:ext cx="7835792" cy="57103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Корректировка содержания  программ по русскому языку и математике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391790" y="2134971"/>
        <a:ext cx="7835792" cy="571034"/>
      </dsp:txXfrm>
    </dsp:sp>
    <dsp:sp modelId="{6E370283-4F38-42D9-A4B1-60F1CC0D31EB}">
      <dsp:nvSpPr>
        <dsp:cNvPr id="0" name=""/>
        <dsp:cNvSpPr/>
      </dsp:nvSpPr>
      <dsp:spPr>
        <a:xfrm>
          <a:off x="0" y="3401579"/>
          <a:ext cx="8229600" cy="302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FC818-ABF5-43AC-BFE0-E963143EF522}">
      <dsp:nvSpPr>
        <dsp:cNvPr id="0" name=""/>
        <dsp:cNvSpPr/>
      </dsp:nvSpPr>
      <dsp:spPr>
        <a:xfrm>
          <a:off x="402639" y="2896086"/>
          <a:ext cx="7822063" cy="68261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Занятия с учителем-дефектологом                                                  (для коррекции устной и письменной речи)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402639" y="2896086"/>
        <a:ext cx="7822063" cy="682613"/>
      </dsp:txXfrm>
    </dsp:sp>
    <dsp:sp modelId="{2E073491-3686-440C-AF6A-65C3A2843029}">
      <dsp:nvSpPr>
        <dsp:cNvPr id="0" name=""/>
        <dsp:cNvSpPr/>
      </dsp:nvSpPr>
      <dsp:spPr>
        <a:xfrm>
          <a:off x="0" y="4181487"/>
          <a:ext cx="8229600" cy="302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FF426D9-47DE-4226-BEE8-00970C80F817}">
      <dsp:nvSpPr>
        <dsp:cNvPr id="0" name=""/>
        <dsp:cNvSpPr/>
      </dsp:nvSpPr>
      <dsp:spPr>
        <a:xfrm>
          <a:off x="410274" y="3768779"/>
          <a:ext cx="7812373" cy="589827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Дополнительные занятия с учителями – предметниками</a:t>
          </a:r>
          <a:endParaRPr lang="ru-RU" sz="2400" kern="1200" dirty="0">
            <a:solidFill>
              <a:schemeClr val="tx1"/>
            </a:solidFill>
          </a:endParaRPr>
        </a:p>
      </dsp:txBody>
      <dsp:txXfrm>
        <a:off x="410274" y="3768779"/>
        <a:ext cx="7812373" cy="589827"/>
      </dsp:txXfrm>
    </dsp:sp>
    <dsp:sp modelId="{4DA53E42-07E7-4698-92DB-6944074D8091}">
      <dsp:nvSpPr>
        <dsp:cNvPr id="0" name=""/>
        <dsp:cNvSpPr/>
      </dsp:nvSpPr>
      <dsp:spPr>
        <a:xfrm>
          <a:off x="0" y="5320841"/>
          <a:ext cx="8229600" cy="3024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E44C44C-B26E-461C-A641-C5531893EC83}">
      <dsp:nvSpPr>
        <dsp:cNvPr id="0" name=""/>
        <dsp:cNvSpPr/>
      </dsp:nvSpPr>
      <dsp:spPr>
        <a:xfrm>
          <a:off x="411480" y="4548687"/>
          <a:ext cx="6877205" cy="94927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7742" tIns="0" rIns="217742" bIns="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Вовлечение детей-мигрантов во внеурочную деятельность и дополнительное образование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1480" y="4548687"/>
        <a:ext cx="6877205" cy="94927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 fontScale="76000"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21040"/>
            <a:ext cx="8229240" cy="1250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240"/>
            <a:ext cx="8228880" cy="114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r>
              <a:rPr b="0" lang="ru-RU" sz="1800" spc="-1" strike="noStrike"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diagramData" Target="../diagrams/data1.xml"/><Relationship Id="rId2" Type="http://schemas.openxmlformats.org/officeDocument/2006/relationships/diagramLayout" Target="../diagrams/layout1.xml"/><Relationship Id="rId3" Type="http://schemas.openxmlformats.org/officeDocument/2006/relationships/diagramQuickStyle" Target="../diagrams/quickStyle1.xml"/><Relationship Id="rId4" Type="http://schemas.openxmlformats.org/officeDocument/2006/relationships/diagramColors" Target="../diagrams/colors1.xml"/><Relationship Id="rId5" Type="http://schemas.microsoft.com/office/2007/relationships/diagramDrawing" Target="../diagrams/drawing1.xml"/><Relationship Id="rId6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diagramData" Target="../diagrams/data2.xml"/><Relationship Id="rId2" Type="http://schemas.openxmlformats.org/officeDocument/2006/relationships/diagramLayout" Target="../diagrams/layout2.xml"/><Relationship Id="rId3" Type="http://schemas.openxmlformats.org/officeDocument/2006/relationships/diagramQuickStyle" Target="../diagrams/quickStyle2.xml"/><Relationship Id="rId4" Type="http://schemas.openxmlformats.org/officeDocument/2006/relationships/diagramColors" Target="../diagrams/colors2.xml"/><Relationship Id="rId5" Type="http://schemas.microsoft.com/office/2007/relationships/diagramDrawing" Target="../diagrams/drawing2.xml"/><Relationship Id="rId6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diagramData" Target="../diagrams/data3.xml"/><Relationship Id="rId2" Type="http://schemas.openxmlformats.org/officeDocument/2006/relationships/diagramLayout" Target="../diagrams/layout3.xml"/><Relationship Id="rId3" Type="http://schemas.openxmlformats.org/officeDocument/2006/relationships/diagramQuickStyle" Target="../diagrams/quickStyle3.xml"/><Relationship Id="rId4" Type="http://schemas.openxmlformats.org/officeDocument/2006/relationships/diagramColors" Target="../diagrams/colors3.xml"/><Relationship Id="rId5" Type="http://schemas.microsoft.com/office/2007/relationships/diagramDrawing" Target="../diagrams/drawing3.xml"/><Relationship Id="rId6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diagramData" Target="../diagrams/data4.xml"/><Relationship Id="rId2" Type="http://schemas.openxmlformats.org/officeDocument/2006/relationships/diagramLayout" Target="../diagrams/layout4.xml"/><Relationship Id="rId3" Type="http://schemas.openxmlformats.org/officeDocument/2006/relationships/diagramQuickStyle" Target="../diagrams/quickStyle4.xml"/><Relationship Id="rId4" Type="http://schemas.openxmlformats.org/officeDocument/2006/relationships/diagramColors" Target="../diagrams/colors4.xml"/><Relationship Id="rId5" Type="http://schemas.microsoft.com/office/2007/relationships/diagramDrawing" Target="../diagrams/drawing4.xml"/><Relationship Id="rId6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diagramData" Target="../diagrams/data5.xml"/><Relationship Id="rId2" Type="http://schemas.openxmlformats.org/officeDocument/2006/relationships/diagramLayout" Target="../diagrams/layout5.xml"/><Relationship Id="rId3" Type="http://schemas.openxmlformats.org/officeDocument/2006/relationships/diagramQuickStyle" Target="../diagrams/quickStyle5.xml"/><Relationship Id="rId4" Type="http://schemas.openxmlformats.org/officeDocument/2006/relationships/diagramColors" Target="../diagrams/colors5.xml"/><Relationship Id="rId5" Type="http://schemas.microsoft.com/office/2007/relationships/diagramDrawing" Target="../diagrams/drawing5.xml"/><Relationship Id="rId6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464400" y="380880"/>
            <a:ext cx="8228880" cy="4761720"/>
          </a:xfrm>
          <a:prstGeom prst="rect">
            <a:avLst/>
          </a:prstGeom>
          <a:noFill/>
          <a:ln>
            <a:noFill/>
          </a:ln>
        </p:spPr>
        <p:style>
          <a:lnRef idx="2"/>
          <a:fillRef idx="0"/>
          <a:effectRef idx="0"/>
          <a:fontRef idx="minor"/>
        </p:style>
        <p:txBody>
          <a:bodyPr lIns="90000" rIns="90000" tIns="45000" bIns="45000" anchor="ctr">
            <a:normAutofit fontScale="12000"/>
          </a:bodyPr>
          <a:p>
            <a:pPr algn="ctr">
              <a:lnSpc>
                <a:spcPct val="100000"/>
              </a:lnSpc>
            </a:pPr>
            <a:br/>
            <a:br/>
            <a:br/>
            <a:br/>
            <a:br/>
            <a:br/>
            <a:br/>
            <a:br/>
            <a:br/>
            <a:br/>
            <a:br/>
            <a:br/>
            <a:r>
              <a:rPr b="1" lang="ru-RU" sz="8000" spc="-1" strike="noStrike">
                <a:solidFill>
                  <a:srgbClr val="002060"/>
                </a:solidFill>
                <a:latin typeface="Times New Roman"/>
              </a:rPr>
              <a:t>ОРГАНИЗАЦИЯ ОБУЧЕНИЯ ДЕТЕЙ </a:t>
            </a:r>
            <a:endParaRPr b="0" lang="ru-RU" sz="80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1" lang="ru-RU" sz="7200" spc="-1" strike="noStrike">
                <a:solidFill>
                  <a:srgbClr val="002060"/>
                </a:solidFill>
                <a:latin typeface="Times New Roman"/>
              </a:rPr>
              <a:t>ИЗ СЕМЕЙ МИГРАНТОВ </a:t>
            </a:r>
            <a:br/>
            <a:r>
              <a:rPr b="1" lang="ru-RU" sz="7200" spc="-1" strike="noStrike">
                <a:solidFill>
                  <a:srgbClr val="002060"/>
                </a:solidFill>
                <a:latin typeface="Times New Roman"/>
              </a:rPr>
              <a:t>                                НА ТЕРРИТОРИИ                                    СЕРОВСКОГО ГОРОДСКОГО ОКРУГА</a:t>
            </a:r>
            <a:br/>
            <a:br/>
            <a:br/>
            <a:br/>
            <a:br/>
            <a:br/>
            <a:br/>
            <a:br/>
            <a:br/>
            <a:br/>
            <a:br/>
            <a:endParaRPr b="0" lang="ru-RU" sz="72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2428920" y="3786120"/>
            <a:ext cx="6264360" cy="785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p:transition>
    <p:wipe dir="d"/>
  </p:transition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457200" y="274680"/>
            <a:ext cx="8228880" cy="8676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2060"/>
                </a:solidFill>
                <a:latin typeface="Times New Roman"/>
              </a:rPr>
              <a:t>Полиэтнические группы, классы</a:t>
            </a:r>
            <a:endParaRPr b="0" lang="ru-RU" sz="3600" spc="-1" strike="noStrike">
              <a:latin typeface="Arial"/>
            </a:endParaRPr>
          </a:p>
        </p:txBody>
      </p:sp>
      <p:graphicFrame>
        <p:nvGraphicFramePr>
          <p:cNvPr id="91" name="Table 2"/>
          <p:cNvGraphicFramePr/>
          <p:nvPr/>
        </p:nvGraphicFramePr>
        <p:xfrm>
          <a:off x="214200" y="1143000"/>
          <a:ext cx="8714880" cy="5500080"/>
        </p:xfrm>
        <a:graphic>
          <a:graphicData uri="http://schemas.openxmlformats.org/drawingml/2006/table">
            <a:tbl>
              <a:tblPr/>
              <a:tblGrid>
                <a:gridCol w="2000160"/>
                <a:gridCol w="2000160"/>
                <a:gridCol w="2357280"/>
                <a:gridCol w="2357640"/>
              </a:tblGrid>
              <a:tr h="85068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600" spc="-1" strike="noStrike">
                          <a:solidFill>
                            <a:srgbClr val="002060"/>
                          </a:solidFill>
                          <a:latin typeface="Times New Roman"/>
                        </a:rPr>
                        <a:t>ФГОС </a:t>
                      </a:r>
                      <a:endParaRPr b="0" lang="ru-RU" sz="26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600" spc="-1" strike="noStrike">
                          <a:solidFill>
                            <a:srgbClr val="002060"/>
                          </a:solidFill>
                          <a:latin typeface="Times New Roman"/>
                        </a:rPr>
                        <a:t> </a:t>
                      </a:r>
                      <a:r>
                        <a:rPr b="1" lang="ru-RU" sz="2600" spc="-1" strike="noStrike">
                          <a:solidFill>
                            <a:srgbClr val="002060"/>
                          </a:solidFill>
                          <a:latin typeface="Times New Roman"/>
                        </a:rPr>
                        <a:t>ДО</a:t>
                      </a:r>
                      <a:endParaRPr b="0" lang="ru-RU" sz="26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600" spc="-1" strike="noStrike">
                          <a:solidFill>
                            <a:srgbClr val="002060"/>
                          </a:solidFill>
                          <a:latin typeface="Times New Roman"/>
                        </a:rPr>
                        <a:t>ФГОС</a:t>
                      </a:r>
                      <a:endParaRPr b="0" lang="ru-RU" sz="26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600" spc="-1" strike="noStrike">
                          <a:solidFill>
                            <a:srgbClr val="002060"/>
                          </a:solidFill>
                          <a:latin typeface="Times New Roman"/>
                        </a:rPr>
                        <a:t> </a:t>
                      </a:r>
                      <a:r>
                        <a:rPr b="1" lang="ru-RU" sz="2600" spc="-1" strike="noStrike">
                          <a:solidFill>
                            <a:srgbClr val="002060"/>
                          </a:solidFill>
                          <a:latin typeface="Times New Roman"/>
                        </a:rPr>
                        <a:t>НОО</a:t>
                      </a:r>
                      <a:endParaRPr b="0" lang="ru-RU" sz="26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600" spc="-1" strike="noStrike">
                          <a:solidFill>
                            <a:srgbClr val="002060"/>
                          </a:solidFill>
                          <a:latin typeface="Times New Roman"/>
                        </a:rPr>
                        <a:t>ФГОС </a:t>
                      </a:r>
                      <a:endParaRPr b="0" lang="ru-RU" sz="26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600" spc="-1" strike="noStrike">
                          <a:solidFill>
                            <a:srgbClr val="002060"/>
                          </a:solidFill>
                          <a:latin typeface="Times New Roman"/>
                        </a:rPr>
                        <a:t>ООО</a:t>
                      </a:r>
                      <a:endParaRPr b="0" lang="ru-RU" sz="26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600" spc="-1" strike="noStrike">
                          <a:solidFill>
                            <a:srgbClr val="002060"/>
                          </a:solidFill>
                          <a:latin typeface="Times New Roman"/>
                        </a:rPr>
                        <a:t>ФК (ГОС)</a:t>
                      </a:r>
                      <a:endParaRPr b="0" lang="ru-RU" sz="26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600" spc="-1" strike="noStrike">
                          <a:solidFill>
                            <a:srgbClr val="002060"/>
                          </a:solidFill>
                          <a:latin typeface="Times New Roman"/>
                        </a:rPr>
                        <a:t>СО</a:t>
                      </a:r>
                      <a:endParaRPr b="0" lang="ru-RU" sz="26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bacc6"/>
                    </a:solidFill>
                  </a:tcPr>
                </a:tc>
              </a:tr>
              <a:tr h="464976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Овладение знаниями о многообразии народов населяющих Россию</a:t>
                      </a:r>
                      <a:endParaRPr b="0" lang="ru-RU" sz="2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Знакомство с литературой народов России и др. народов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Изучение родного языка</a:t>
                      </a:r>
                      <a:endParaRPr b="0" lang="ru-RU" sz="2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(русского/</a:t>
                      </a:r>
                      <a:endParaRPr b="0" lang="ru-RU" sz="2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нерусского)</a:t>
                      </a:r>
                      <a:endParaRPr b="0" lang="ru-RU" sz="2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3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Окружающий мир</a:t>
                      </a:r>
                      <a:endParaRPr b="0" lang="ru-RU" sz="23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23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23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23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23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ОРКСЭ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Изучение родного языка и родной литературы</a:t>
                      </a:r>
                      <a:endParaRPr b="0" lang="ru-RU" sz="2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Искусство</a:t>
                      </a:r>
                      <a:endParaRPr b="0" lang="ru-RU" sz="2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3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Обществознание</a:t>
                      </a:r>
                      <a:endParaRPr b="0" lang="ru-RU" sz="23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3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3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3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3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3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ОДНК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Изучение родного языка и литературы</a:t>
                      </a:r>
                      <a:endParaRPr b="0" lang="ru-RU" sz="2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МХК</a:t>
                      </a:r>
                      <a:endParaRPr b="0" lang="ru-RU" sz="2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3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Обществознание</a:t>
                      </a:r>
                      <a:endParaRPr b="0" lang="ru-RU" sz="23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</a:tr>
            </a:tbl>
          </a:graphicData>
        </a:graphic>
      </p:graphicFrame>
    </p:spTree>
  </p:cSld>
  <p:transition>
    <p:wipe dir="d"/>
  </p:transition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457200" y="274680"/>
            <a:ext cx="8228880" cy="1010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2060"/>
                </a:solidFill>
                <a:latin typeface="Times New Roman"/>
              </a:rPr>
              <a:t>Общая характеристика </a:t>
            </a:r>
            <a:br/>
            <a:r>
              <a:rPr b="1" lang="ru-RU" sz="3600" spc="-1" strike="noStrike">
                <a:solidFill>
                  <a:srgbClr val="002060"/>
                </a:solidFill>
                <a:latin typeface="Times New Roman"/>
              </a:rPr>
              <a:t>учебного предмета</a:t>
            </a:r>
            <a:endParaRPr b="0" lang="ru-RU" sz="3600" spc="-1" strike="noStrike">
              <a:latin typeface="Arial"/>
            </a:endParaRPr>
          </a:p>
        </p:txBody>
      </p:sp>
      <p:sp>
        <p:nvSpPr>
          <p:cNvPr id="93" name="CustomShape 2"/>
          <p:cNvSpPr/>
          <p:nvPr/>
        </p:nvSpPr>
        <p:spPr>
          <a:xfrm>
            <a:off x="457200" y="1428840"/>
            <a:ext cx="8228880" cy="469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2360">
              <a:lnSpc>
                <a:spcPct val="100000"/>
              </a:lnSpc>
              <a:spcBef>
                <a:spcPts val="479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Предмет «Основы духовно-нравственной культуры народов</a:t>
            </a:r>
            <a:endParaRPr b="0" lang="ru-RU" sz="24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479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России» продолжает формирование первоначальных</a:t>
            </a:r>
            <a:endParaRPr b="0" lang="ru-RU" sz="24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479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представлений о светской этике, традиционных религиях</a:t>
            </a:r>
            <a:endParaRPr b="0" lang="ru-RU" sz="24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479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России, их роли в культуре, истории и современности нашей</a:t>
            </a:r>
            <a:endParaRPr b="0" lang="ru-RU" sz="24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479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страны и всего мира.</a:t>
            </a:r>
            <a:endParaRPr b="0" lang="ru-RU" sz="24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479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Особое значение изучения данного предмета определяется</a:t>
            </a:r>
            <a:endParaRPr b="0" lang="ru-RU" sz="24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479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возрастными и познавательными возможностями детей 11-12</a:t>
            </a:r>
            <a:endParaRPr b="0" lang="ru-RU" sz="24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479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лет, когда наблюдается большой интерес к социальному</a:t>
            </a:r>
            <a:endParaRPr b="0" lang="ru-RU" sz="24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479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миру, общественным событиям; они открыты для общения</a:t>
            </a:r>
            <a:endParaRPr b="0" lang="ru-RU" sz="24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479"/>
              </a:spcBef>
            </a:pPr>
            <a:r>
              <a:rPr b="0" lang="ru-RU" sz="2400" spc="-1" strike="noStrike">
                <a:solidFill>
                  <a:srgbClr val="000000"/>
                </a:solidFill>
                <a:latin typeface="Times New Roman"/>
              </a:rPr>
              <a:t>на различные темы, включая религиозные.</a:t>
            </a:r>
            <a:endParaRPr b="0" lang="ru-RU" sz="24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479"/>
              </a:spcBef>
            </a:pPr>
            <a:endParaRPr b="0" lang="ru-RU" sz="2400" spc="-1" strike="noStrike">
              <a:latin typeface="Arial"/>
            </a:endParaRPr>
          </a:p>
        </p:txBody>
      </p:sp>
    </p:spTree>
  </p:cSld>
  <p:transition>
    <p:wipe dir="d"/>
  </p:transition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457200" y="274680"/>
            <a:ext cx="8228880" cy="1581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2060"/>
                </a:solidFill>
                <a:latin typeface="Times New Roman"/>
              </a:rPr>
              <a:t>Концепция духовно-нравственного развития и воспитания личности </a:t>
            </a:r>
            <a:br/>
            <a:r>
              <a:rPr b="1" lang="ru-RU" sz="3200" spc="-1" strike="noStrike">
                <a:solidFill>
                  <a:srgbClr val="002060"/>
                </a:solidFill>
                <a:latin typeface="Times New Roman"/>
              </a:rPr>
              <a:t>гражданина России</a:t>
            </a:r>
            <a:endParaRPr b="0" lang="ru-RU" sz="3200" spc="-1" strike="noStrike">
              <a:latin typeface="Arial"/>
            </a:endParaRPr>
          </a:p>
        </p:txBody>
      </p:sp>
      <p:graphicFrame>
        <p:nvGraphicFramePr>
          <p:cNvPr id="95" name="Table 2"/>
          <p:cNvGraphicFramePr/>
          <p:nvPr/>
        </p:nvGraphicFramePr>
        <p:xfrm>
          <a:off x="214200" y="2000160"/>
          <a:ext cx="8714880" cy="4500000"/>
        </p:xfrm>
        <a:graphic>
          <a:graphicData uri="http://schemas.openxmlformats.org/drawingml/2006/table">
            <a:tbl>
              <a:tblPr/>
              <a:tblGrid>
                <a:gridCol w="4357440"/>
                <a:gridCol w="4357800"/>
              </a:tblGrid>
              <a:tr h="1301040">
                <a:tc gridSpan="2"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800" spc="-1" strike="noStrike">
                          <a:solidFill>
                            <a:srgbClr val="002060"/>
                          </a:solidFill>
                          <a:latin typeface="Times New Roman"/>
                        </a:rPr>
                        <a:t>ФГОС определяет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bacc6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  <a:tr h="319932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Реализация программ </a:t>
                      </a:r>
                      <a:endParaRPr b="0" lang="ru-RU" sz="2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НОО</a:t>
                      </a:r>
                      <a:endParaRPr b="0" lang="ru-RU" sz="2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духовно-нравственного воспитания, развития обучающихся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Реализация программ</a:t>
                      </a:r>
                      <a:endParaRPr b="0" lang="ru-RU" sz="2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ООО</a:t>
                      </a:r>
                      <a:endParaRPr b="0" lang="ru-RU" sz="2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воспитания и социализации обучающихся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</a:tr>
            </a:tbl>
          </a:graphicData>
        </a:graphic>
      </p:graphicFrame>
    </p:spTree>
  </p:cSld>
  <p:transition>
    <p:wipe dir="d"/>
  </p:transition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457200" y="274680"/>
            <a:ext cx="8228880" cy="6368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7" name="Picture 2" descr="D:\документы центра\совет\img36.jpg"/>
          <p:cNvPicPr/>
          <p:nvPr/>
        </p:nvPicPr>
        <p:blipFill>
          <a:blip r:embed="rId1"/>
          <a:srcRect l="6898" t="4638" r="5102" b="0"/>
          <a:stretch/>
        </p:blipFill>
        <p:spPr>
          <a:xfrm>
            <a:off x="214200" y="357120"/>
            <a:ext cx="8643240" cy="6214320"/>
          </a:xfrm>
          <a:prstGeom prst="rect">
            <a:avLst/>
          </a:prstGeom>
          <a:ln>
            <a:noFill/>
          </a:ln>
        </p:spPr>
      </p:pic>
    </p:spTree>
  </p:cSld>
  <p:transition>
    <p:wipe dir="d"/>
  </p:transition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CustomShape 1"/>
          <p:cNvSpPr/>
          <p:nvPr/>
        </p:nvSpPr>
        <p:spPr>
          <a:xfrm>
            <a:off x="457200" y="642960"/>
            <a:ext cx="8228880" cy="5482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2360" algn="ctr">
              <a:lnSpc>
                <a:spcPct val="100000"/>
              </a:lnSpc>
              <a:spcBef>
                <a:spcPts val="8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8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879"/>
              </a:spcBef>
            </a:pPr>
            <a:r>
              <a:rPr b="1" lang="ru-RU" sz="4400" spc="-1" strike="noStrike">
                <a:solidFill>
                  <a:srgbClr val="002060"/>
                </a:solidFill>
                <a:latin typeface="Times New Roman"/>
              </a:rPr>
              <a:t>СПАСИБО </a:t>
            </a:r>
            <a:endParaRPr b="0" lang="ru-RU" sz="44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879"/>
              </a:spcBef>
            </a:pPr>
            <a:r>
              <a:rPr b="1" lang="ru-RU" sz="4400" spc="-1" strike="noStrike">
                <a:solidFill>
                  <a:srgbClr val="002060"/>
                </a:solidFill>
                <a:latin typeface="Times New Roman"/>
              </a:rPr>
              <a:t>ЗА ВНИМАНИЕ!</a:t>
            </a:r>
            <a:endParaRPr b="0" lang="ru-RU" sz="4400" spc="-1" strike="noStrike">
              <a:latin typeface="Arial"/>
            </a:endParaRPr>
          </a:p>
        </p:txBody>
      </p:sp>
    </p:spTree>
  </p:cSld>
  <p:transition>
    <p:wipe dir="d"/>
  </p:transition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285840" y="274680"/>
            <a:ext cx="8643240" cy="633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 fontScale="12000"/>
          </a:bodyPr>
          <a:p>
            <a:pPr algn="ctr">
              <a:lnSpc>
                <a:spcPct val="100000"/>
              </a:lnSpc>
            </a:pPr>
            <a:br/>
            <a:br/>
            <a:r>
              <a:rPr b="1" lang="ru-RU" sz="4200" spc="-1" strike="noStrike">
                <a:solidFill>
                  <a:srgbClr val="002060"/>
                </a:solidFill>
                <a:latin typeface="Times New Roman"/>
              </a:rPr>
              <a:t>Дети-мигранты</a:t>
            </a:r>
            <a:br/>
            <a:br/>
            <a:endParaRPr b="0" lang="ru-RU" sz="4200" spc="-1" strike="noStrike">
              <a:latin typeface="Arial"/>
            </a:endParaRPr>
          </a:p>
        </p:txBody>
      </p:sp>
      <p:graphicFrame>
        <p:nvGraphicFramePr>
          <p:cNvPr id="1" name="Diagram1"/>
          <p:cNvGraphicFramePr/>
          <p:nvPr>
            <p:extLst>
              <p:ext uri="{D42A27DB-BD31-4B8C-83A1-F6EECF244321}">
                <p14:modId xmlns:p14="http://schemas.microsoft.com/office/powerpoint/2010/main" val="915018888"/>
              </p:ext>
            </p:extLst>
          </p:nvPr>
        </p:nvGraphicFramePr>
        <p:xfrm>
          <a:off x="214200" y="1285920"/>
          <a:ext cx="8714880" cy="5357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transition>
    <p:wipe dir="d"/>
  </p:transition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CustomShape 1"/>
          <p:cNvSpPr/>
          <p:nvPr/>
        </p:nvSpPr>
        <p:spPr>
          <a:xfrm>
            <a:off x="457200" y="274680"/>
            <a:ext cx="8228880" cy="724680"/>
          </a:xfrm>
          <a:prstGeom prst="rect">
            <a:avLst/>
          </a:prstGeom>
          <a:noFill/>
          <a:ln>
            <a:noFill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3"/>
          <a:fillRef idx="0"/>
          <a:effectRef idx="1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3400" spc="-1" strike="noStrike">
                <a:solidFill>
                  <a:srgbClr val="002060"/>
                </a:solidFill>
                <a:latin typeface="Times New Roman"/>
              </a:rPr>
              <a:t>Особенности обучения детей-мигрантов</a:t>
            </a:r>
            <a:endParaRPr b="0" lang="ru-RU" sz="3400" spc="-1" strike="noStrike">
              <a:latin typeface="Arial"/>
            </a:endParaRPr>
          </a:p>
        </p:txBody>
      </p:sp>
      <p:graphicFrame>
        <p:nvGraphicFramePr>
          <p:cNvPr id="2" name="Diagram2"/>
          <p:cNvGraphicFramePr/>
          <p:nvPr>
            <p:extLst>
              <p:ext uri="{D42A27DB-BD31-4B8C-83A1-F6EECF244321}">
                <p14:modId xmlns:p14="http://schemas.microsoft.com/office/powerpoint/2010/main" val="1477551985"/>
              </p:ext>
            </p:extLst>
          </p:nvPr>
        </p:nvGraphicFramePr>
        <p:xfrm>
          <a:off x="457200" y="1214280"/>
          <a:ext cx="8471880" cy="56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transition>
    <p:wipe dir="d"/>
  </p:transition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457200" y="274680"/>
            <a:ext cx="8228880" cy="724680"/>
          </a:xfrm>
          <a:prstGeom prst="rect">
            <a:avLst/>
          </a:prstGeom>
          <a:noFill/>
          <a:ln>
            <a:noFill/>
          </a:ln>
        </p:spPr>
        <p:style>
          <a:lnRef idx="2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3400" spc="-1" strike="noStrike">
                <a:solidFill>
                  <a:srgbClr val="002060"/>
                </a:solidFill>
                <a:latin typeface="Times New Roman"/>
              </a:rPr>
              <a:t>Проблемы обучения детей-мигрантов</a:t>
            </a:r>
            <a:endParaRPr b="0" lang="ru-RU" sz="3400" spc="-1" strike="noStrike">
              <a:latin typeface="Arial"/>
            </a:endParaRPr>
          </a:p>
        </p:txBody>
      </p:sp>
      <p:graphicFrame>
        <p:nvGraphicFramePr>
          <p:cNvPr id="3" name="Diagram3"/>
          <p:cNvGraphicFramePr/>
          <p:nvPr>
            <p:extLst>
              <p:ext uri="{D42A27DB-BD31-4B8C-83A1-F6EECF244321}">
                <p14:modId xmlns:p14="http://schemas.microsoft.com/office/powerpoint/2010/main" val="2701608996"/>
              </p:ext>
            </p:extLst>
          </p:nvPr>
        </p:nvGraphicFramePr>
        <p:xfrm>
          <a:off x="214200" y="1071720"/>
          <a:ext cx="8786160" cy="5357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transition>
    <p:wipe dir="d"/>
  </p:transition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CustomShape 1"/>
          <p:cNvSpPr/>
          <p:nvPr/>
        </p:nvSpPr>
        <p:spPr>
          <a:xfrm>
            <a:off x="457200" y="274680"/>
            <a:ext cx="8228880" cy="653400"/>
          </a:xfrm>
          <a:prstGeom prst="rect">
            <a:avLst/>
          </a:prstGeom>
          <a:noFill/>
          <a:ln>
            <a:noFill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3"/>
          <a:fillRef idx="0"/>
          <a:effectRef idx="1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3400" spc="-1" strike="noStrike">
                <a:solidFill>
                  <a:srgbClr val="002060"/>
                </a:solidFill>
                <a:latin typeface="Times New Roman"/>
              </a:rPr>
              <a:t>К чему приводят проблемы</a:t>
            </a:r>
            <a:endParaRPr b="0" lang="ru-RU" sz="3400" spc="-1" strike="noStrike">
              <a:latin typeface="Arial"/>
            </a:endParaRPr>
          </a:p>
        </p:txBody>
      </p:sp>
      <p:graphicFrame>
        <p:nvGraphicFramePr>
          <p:cNvPr id="4" name="Diagram4"/>
          <p:cNvGraphicFramePr/>
          <p:nvPr>
            <p:extLst>
              <p:ext uri="{D42A27DB-BD31-4B8C-83A1-F6EECF244321}">
                <p14:modId xmlns:p14="http://schemas.microsoft.com/office/powerpoint/2010/main" val="1587422744"/>
              </p:ext>
            </p:extLst>
          </p:nvPr>
        </p:nvGraphicFramePr>
        <p:xfrm>
          <a:off x="214200" y="1000080"/>
          <a:ext cx="8471880" cy="56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transition>
    <p:wipe dir="d"/>
  </p:transition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457200" y="274680"/>
            <a:ext cx="8228880" cy="867600"/>
          </a:xfrm>
          <a:prstGeom prst="rect">
            <a:avLst/>
          </a:prstGeom>
          <a:noFill/>
          <a:ln>
            <a:noFill/>
          </a:ln>
          <a:effectLst>
            <a:outerShdw blurRad="40000" dir="5400000" dist="20160" rotWithShape="0">
              <a:srgbClr val="000000">
                <a:alpha val="38000"/>
              </a:srgbClr>
            </a:outerShdw>
          </a:effectLst>
        </p:spPr>
        <p:style>
          <a:lnRef idx="3"/>
          <a:fillRef idx="0"/>
          <a:effectRef idx="1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2060"/>
                </a:solidFill>
                <a:latin typeface="Times New Roman"/>
              </a:rPr>
              <a:t>МПМПК СГО</a:t>
            </a:r>
            <a:endParaRPr b="0" lang="ru-RU" sz="32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214200" y="1071720"/>
            <a:ext cx="8786160" cy="5571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 fontScale="60000"/>
          </a:bodyPr>
          <a:p>
            <a:pPr marL="343080" indent="-342360" algn="ctr">
              <a:lnSpc>
                <a:spcPct val="100000"/>
              </a:lnSpc>
              <a:spcBef>
                <a:spcPts val="561"/>
              </a:spcBef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Постановлением администрации СГО </a:t>
            </a:r>
            <a:endParaRPr b="0" lang="ru-RU" sz="2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561"/>
              </a:spcBef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№</a:t>
            </a: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409   от 30.03. 2018г. создана </a:t>
            </a:r>
            <a:endParaRPr b="0" lang="ru-RU" sz="2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561"/>
              </a:spcBef>
            </a:pPr>
            <a:r>
              <a:rPr b="0" lang="ru-RU" sz="2800" spc="-1" strike="noStrike">
                <a:solidFill>
                  <a:srgbClr val="000000"/>
                </a:solidFill>
                <a:latin typeface="Times New Roman"/>
              </a:rPr>
              <a:t>муниципальная психолого-медико-педагогическая комиссия</a:t>
            </a:r>
            <a:endParaRPr b="0" lang="ru-RU" sz="2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561"/>
              </a:spcBef>
            </a:pPr>
            <a:endParaRPr b="0" lang="ru-RU" sz="2800" spc="-1" strike="noStrike">
              <a:latin typeface="Arial"/>
            </a:endParaRPr>
          </a:p>
          <a:p>
            <a:pPr marL="343080" indent="-342360" algn="just">
              <a:lnSpc>
                <a:spcPct val="100000"/>
              </a:lnSpc>
              <a:spcBef>
                <a:spcPts val="641"/>
              </a:spcBef>
            </a:pPr>
            <a:r>
              <a:rPr b="1" lang="ru-RU" sz="3200" spc="-1" strike="noStrike">
                <a:solidFill>
                  <a:srgbClr val="000000"/>
                </a:solidFill>
                <a:latin typeface="Times New Roman"/>
              </a:rPr>
              <a:t>Цель деятельности комиссии </a:t>
            </a:r>
            <a:r>
              <a:rPr b="0" lang="ru-RU" sz="3200" spc="-1" strike="noStrike">
                <a:solidFill>
                  <a:srgbClr val="000000"/>
                </a:solidFill>
                <a:latin typeface="Times New Roman"/>
              </a:rPr>
              <a:t>– проведение комплексного психолого-медико-педагогического обследования для своевременного выявления детей с особенностями в физическом и (или) психическом развитии и (или) отклонениями в поведении и подготовки по результатам обследования рекомендаций по оказанию им психолого-медико-педагогической помощи и организации их обучения и воспитания, а также подтверждение, уточнение или изменение ранее данных рекомендаций</a:t>
            </a:r>
            <a:endParaRPr b="0" lang="ru-RU" sz="3200" spc="-1" strike="noStrike">
              <a:latin typeface="Arial"/>
            </a:endParaRPr>
          </a:p>
          <a:p>
            <a:pPr marL="343080" indent="-342360">
              <a:lnSpc>
                <a:spcPct val="100000"/>
              </a:lnSpc>
              <a:spcBef>
                <a:spcPts val="641"/>
              </a:spcBef>
            </a:pPr>
            <a:endParaRPr b="0" lang="ru-RU" sz="3200" spc="-1" strike="noStrike">
              <a:latin typeface="Arial"/>
            </a:endParaRPr>
          </a:p>
        </p:txBody>
      </p:sp>
    </p:spTree>
  </p:cSld>
  <p:transition>
    <p:wipe dir="d"/>
  </p:transition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214200" y="274680"/>
            <a:ext cx="8714880" cy="17964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br/>
            <a:r>
              <a:rPr b="1" lang="ru-RU" sz="3200" spc="-1" strike="noStrike">
                <a:solidFill>
                  <a:srgbClr val="002060"/>
                </a:solidFill>
                <a:latin typeface="Times New Roman"/>
              </a:rPr>
              <a:t>За период 2018 - начало 2019 года </a:t>
            </a:r>
            <a:br/>
            <a:r>
              <a:rPr b="1" lang="ru-RU" sz="3200" spc="-1" strike="noStrike">
                <a:solidFill>
                  <a:srgbClr val="002060"/>
                </a:solidFill>
                <a:latin typeface="Times New Roman"/>
              </a:rPr>
              <a:t>на МПМПК СГО</a:t>
            </a:r>
            <a:br/>
            <a:r>
              <a:rPr b="1" lang="ru-RU" sz="3200" spc="-1" strike="noStrike">
                <a:solidFill>
                  <a:srgbClr val="002060"/>
                </a:solidFill>
                <a:latin typeface="Times New Roman"/>
              </a:rPr>
              <a:t>прошли обследование </a:t>
            </a:r>
            <a:br/>
            <a:r>
              <a:rPr b="1" lang="ru-RU" sz="3200" spc="-1" strike="noStrike">
                <a:solidFill>
                  <a:srgbClr val="002060"/>
                </a:solidFill>
                <a:latin typeface="Times New Roman"/>
              </a:rPr>
              <a:t> 19 обучающихся МОО </a:t>
            </a:r>
            <a:br/>
            <a:endParaRPr b="0" lang="ru-RU" sz="3200" spc="-1" strike="noStrike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457200" y="2500200"/>
            <a:ext cx="8471880" cy="3808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rmAutofit/>
          </a:bodyPr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  <a:p>
            <a:pPr marL="343080" indent="-342360" algn="ctr">
              <a:lnSpc>
                <a:spcPct val="100000"/>
              </a:lnSpc>
              <a:spcBef>
                <a:spcPts val="479"/>
              </a:spcBef>
            </a:pPr>
            <a:endParaRPr b="0" lang="ru-RU" sz="1800" spc="-1" strike="noStrike">
              <a:latin typeface="Arial"/>
            </a:endParaRPr>
          </a:p>
        </p:txBody>
      </p:sp>
      <p:graphicFrame>
        <p:nvGraphicFramePr>
          <p:cNvPr id="86" name="Table 3"/>
          <p:cNvGraphicFramePr/>
          <p:nvPr/>
        </p:nvGraphicFramePr>
        <p:xfrm>
          <a:off x="214200" y="2286000"/>
          <a:ext cx="8643240" cy="4357080"/>
        </p:xfrm>
        <a:graphic>
          <a:graphicData uri="http://schemas.openxmlformats.org/drawingml/2006/table">
            <a:tbl>
              <a:tblPr/>
              <a:tblGrid>
                <a:gridCol w="4028760"/>
                <a:gridCol w="1904400"/>
                <a:gridCol w="2710440"/>
              </a:tblGrid>
              <a:tr h="8064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2060"/>
                          </a:solidFill>
                          <a:latin typeface="Times New Roman"/>
                        </a:rPr>
                        <a:t>Гражданство родителей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2060"/>
                          </a:solidFill>
                          <a:latin typeface="Times New Roman"/>
                        </a:rPr>
                        <a:t>Количество семей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2060"/>
                          </a:solidFill>
                          <a:latin typeface="Times New Roman"/>
                        </a:rPr>
                        <a:t>Основной язык </a:t>
                      </a:r>
                      <a:endParaRPr b="0" lang="ru-RU" sz="2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2060"/>
                          </a:solidFill>
                          <a:latin typeface="Times New Roman"/>
                        </a:rPr>
                        <a:t>в семье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bacc6"/>
                    </a:solidFill>
                  </a:tcPr>
                </a:tc>
              </a:tr>
              <a:tr h="778320">
                <a:tc rowSpan="2"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Один родитель имеет гражданство РФ</a:t>
                      </a:r>
                      <a:endParaRPr b="0" lang="ru-RU" sz="2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Второй родитель имеет вид на жительство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азербайджанский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</a:tr>
              <a:tr h="813600">
                <a:tc v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f1f4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таджикский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f1f4"/>
                    </a:solidFill>
                  </a:tcPr>
                </a:tc>
              </a:tr>
              <a:tr h="8064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Мигранты, граждане Азербайджана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азербайджанский</a:t>
                      </a:r>
                      <a:endParaRPr b="0" lang="ru-RU" sz="24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</a:tr>
              <a:tr h="576000">
                <a:tc rowSpan="2"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Оба родителя имеют гражданство РФ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f1f4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f1f4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азербайджанский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f1f4"/>
                    </a:solidFill>
                  </a:tcPr>
                </a:tc>
              </a:tr>
              <a:tr h="576720">
                <a:tc vMerge="1">
                  <a:tcPr marL="90000" marR="90000">
                    <a:solidFill>
                      <a:srgbClr val="729fc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узбекский</a:t>
                      </a:r>
                      <a:endParaRPr b="0" lang="ru-RU" sz="24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</a:tr>
            </a:tbl>
          </a:graphicData>
        </a:graphic>
      </p:graphicFrame>
    </p:spTree>
  </p:cSld>
  <p:transition>
    <p:wipe dir="d"/>
  </p:transition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CustomShape 1"/>
          <p:cNvSpPr/>
          <p:nvPr/>
        </p:nvSpPr>
        <p:spPr>
          <a:xfrm>
            <a:off x="457200" y="274680"/>
            <a:ext cx="8228880" cy="5817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3200" spc="-1" strike="noStrike">
                <a:solidFill>
                  <a:srgbClr val="002060"/>
                </a:solidFill>
                <a:latin typeface="Times New Roman"/>
              </a:rPr>
              <a:t>Рекомендации МПМПК</a:t>
            </a:r>
            <a:endParaRPr b="0" lang="ru-RU" sz="3200" spc="-1" strike="noStrike">
              <a:latin typeface="Arial"/>
            </a:endParaRPr>
          </a:p>
        </p:txBody>
      </p:sp>
      <p:graphicFrame>
        <p:nvGraphicFramePr>
          <p:cNvPr id="5" name="Diagram5"/>
          <p:cNvGraphicFramePr/>
          <p:nvPr>
            <p:extLst>
              <p:ext uri="{D42A27DB-BD31-4B8C-83A1-F6EECF244321}">
                <p14:modId xmlns:p14="http://schemas.microsoft.com/office/powerpoint/2010/main" val="3635410262"/>
              </p:ext>
            </p:extLst>
          </p:nvPr>
        </p:nvGraphicFramePr>
        <p:xfrm>
          <a:off x="457200" y="857160"/>
          <a:ext cx="8228880" cy="57859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" r:lo="rId2" r:qs="rId3" r:cs="rId4"/>
          </a:graphicData>
        </a:graphic>
      </p:graphicFrame>
    </p:spTree>
  </p:cSld>
  <p:transition>
    <p:wipe dir="d"/>
  </p:transition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457200" y="274680"/>
            <a:ext cx="8228880" cy="867600"/>
          </a:xfrm>
          <a:prstGeom prst="rect">
            <a:avLst/>
          </a:prstGeom>
          <a:noFill/>
          <a:ln>
            <a:noFill/>
          </a:ln>
        </p:spPr>
        <p:style>
          <a:lnRef idx="2"/>
          <a:fillRef idx="0"/>
          <a:effectRef idx="0"/>
          <a:fontRef idx="minor"/>
        </p:style>
        <p:txBody>
          <a:bodyPr lIns="90000" rIns="90000" tIns="45000" bIns="45000" anchor="ctr">
            <a:normAutofit/>
          </a:bodyPr>
          <a:p>
            <a:pPr algn="ctr">
              <a:lnSpc>
                <a:spcPct val="100000"/>
              </a:lnSpc>
            </a:pPr>
            <a:r>
              <a:rPr b="1" lang="ru-RU" sz="3600" spc="-1" strike="noStrike">
                <a:solidFill>
                  <a:srgbClr val="002060"/>
                </a:solidFill>
                <a:latin typeface="Times New Roman"/>
              </a:rPr>
              <a:t>ФГОС</a:t>
            </a:r>
            <a:endParaRPr b="0" lang="ru-RU" sz="3600" spc="-1" strike="noStrike">
              <a:latin typeface="Arial"/>
            </a:endParaRPr>
          </a:p>
        </p:txBody>
      </p:sp>
      <p:graphicFrame>
        <p:nvGraphicFramePr>
          <p:cNvPr id="89" name="Table 2"/>
          <p:cNvGraphicFramePr/>
          <p:nvPr/>
        </p:nvGraphicFramePr>
        <p:xfrm>
          <a:off x="285840" y="1143000"/>
          <a:ext cx="8643240" cy="5357160"/>
        </p:xfrm>
        <a:graphic>
          <a:graphicData uri="http://schemas.openxmlformats.org/drawingml/2006/table">
            <a:tbl>
              <a:tblPr/>
              <a:tblGrid>
                <a:gridCol w="2881080"/>
                <a:gridCol w="2881080"/>
                <a:gridCol w="2881440"/>
              </a:tblGrid>
              <a:tr h="55152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800" spc="-1" strike="noStrike">
                          <a:solidFill>
                            <a:srgbClr val="002060"/>
                          </a:solidFill>
                          <a:latin typeface="Times New Roman"/>
                        </a:rPr>
                        <a:t>НОО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800" spc="-1" strike="noStrike">
                          <a:solidFill>
                            <a:srgbClr val="002060"/>
                          </a:solidFill>
                          <a:latin typeface="Times New Roman"/>
                        </a:rPr>
                        <a:t>ООО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bacc6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2800" spc="-1" strike="noStrike">
                          <a:solidFill>
                            <a:srgbClr val="002060"/>
                          </a:solidFill>
                          <a:latin typeface="Times New Roman"/>
                        </a:rPr>
                        <a:t>СОО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38160">
                      <a:solidFill>
                        <a:srgbClr val="ffffff"/>
                      </a:solidFill>
                    </a:lnB>
                    <a:solidFill>
                      <a:srgbClr val="4bacc6"/>
                    </a:solidFill>
                  </a:tcPr>
                </a:tc>
              </a:tr>
              <a:tr h="28717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духовно-нравственного воспитания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социализации и воспитания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ru-RU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Программа воспитания и профориентации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cfe2ea"/>
                    </a:solidFill>
                  </a:tcPr>
                </a:tc>
              </a:tr>
              <a:tr h="1934280">
                <a:tc gridSpan="3">
                  <a:txBody>
                    <a:bodyPr>
                      <a:noAutofit/>
                    </a:bodyPr>
                    <a:p>
                      <a:pPr marL="514440" indent="-513720" algn="ctr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b="0" lang="ru-RU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Стратегия воспитания в РФ до 2025 года   </a:t>
                      </a:r>
                      <a:endParaRPr b="0" lang="ru-RU" sz="28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endParaRPr b="0" lang="ru-RU" sz="2800" spc="-1" strike="noStrike">
                        <a:latin typeface="Arial"/>
                      </a:endParaRPr>
                    </a:p>
                    <a:p>
                      <a:pPr marL="514440" indent="-513720" algn="ctr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StarSymbol"/>
                        <a:buAutoNum type="arabicPeriod"/>
                      </a:pPr>
                      <a:r>
                        <a:rPr b="0" lang="ru-RU" sz="28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«10-летие Детства» – программа до 2027 года</a:t>
                      </a:r>
                      <a:endParaRPr b="0" lang="ru-RU" sz="2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ffffff"/>
                      </a:solidFill>
                    </a:lnL>
                    <a:lnR w="12240">
                      <a:solidFill>
                        <a:srgbClr val="ffffff"/>
                      </a:solidFill>
                    </a:lnR>
                    <a:lnT w="12240">
                      <a:solidFill>
                        <a:srgbClr val="ffffff"/>
                      </a:solidFill>
                    </a:lnT>
                    <a:lnB w="12240">
                      <a:solidFill>
                        <a:srgbClr val="ffffff"/>
                      </a:solidFill>
                    </a:lnB>
                    <a:solidFill>
                      <a:srgbClr val="e8f1f4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  <a:tc hMerge="1">
                  <a:tcPr marL="90000" marR="90000"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</p:spTree>
  </p:cSld>
  <p:transition>
    <p:wipe dir="d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865</TotalTime>
  <Application>LibreOffice/6.3.0.4$Windows_X86_64 LibreOffice_project/057fc023c990d676a43019934386b85b21a9ee99</Application>
  <Words>483</Words>
  <Paragraphs>175</Paragraphs>
  <Company>Microsoft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2009-03-10T12:43:16Z</dcterms:created>
  <dc:creator>Надежда</dc:creator>
  <dc:description/>
  <dc:language>ru-RU</dc:language>
  <cp:lastModifiedBy/>
  <dcterms:modified xsi:type="dcterms:W3CDTF">2020-01-10T14:47:15Z</dcterms:modified>
  <cp:revision>105</cp:revision>
  <dc:subject/>
  <dc:title>Слайд 1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Microsoft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0</vt:i4>
  </property>
  <property fmtid="{D5CDD505-2E9C-101B-9397-08002B2CF9AE}" pid="9" name="PresentationFormat">
    <vt:lpwstr>Экран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14</vt:i4>
  </property>
</Properties>
</file>