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48"/>
    <a:srgbClr val="FAFAF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7353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CC70F8-DAF8-435E-A396-35517C0BF8A2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9B117-A648-4E4B-A94B-01B73052114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4" y="203760"/>
            <a:ext cx="8646459" cy="1127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5495" y="1463348"/>
            <a:ext cx="8646458" cy="4681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5494" y="2595281"/>
            <a:ext cx="8646459" cy="402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122" name="Picture 2" descr="https://sun9-53.userapi.com/c857520/v857520678/11201c/EdmZ7kFt7R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74320" y="0"/>
            <a:ext cx="9718766" cy="6857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614857" y="2321876"/>
            <a:ext cx="62230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Зимняя жизнь </a:t>
            </a:r>
            <a:endParaRPr lang="ru-RU" sz="5400" b="1" cap="all" dirty="0" smtClean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ctr"/>
            <a:r>
              <a:rPr lang="ru-RU" sz="54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Птиц и животных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CFDF8"/>
              </a:clrFrom>
              <a:clrTo>
                <a:srgbClr val="FCFD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ÐÐ°ÑÑÐ¸Ð½ÐºÐ¸ Ð¿Ð¾ Ð·Ð°Ð¿ÑÐ¾ÑÑ ÑÐ¸Ð½Ð¸ÑÐ°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3600" y="1991522"/>
            <a:ext cx="1571625" cy="1428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Сабина Венеровна\Desktop\Без названия.jpg"/>
          <p:cNvPicPr/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66008" y="3748496"/>
            <a:ext cx="1408126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ÐÐ°ÑÑÐ¸Ð½ÐºÐ¸ Ð¿Ð¾ Ð·Ð°Ð¿ÑÐ¾ÑÑ ÐºÐ»ÑÑÑ Ð½Ð° Ð±ÐµÐ»Ð¾Ð¼ ÑÐ¾Ð½Ðµ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91785" y="1940028"/>
            <a:ext cx="1660163" cy="1416672"/>
          </a:xfrm>
          <a:prstGeom prst="rect">
            <a:avLst/>
          </a:prstGeom>
          <a:noFill/>
        </p:spPr>
      </p:pic>
      <p:pic>
        <p:nvPicPr>
          <p:cNvPr id="11" name="Рисунок 10" descr="C:\Users\Сабина Венеровна\Desktop\королек111.jpg"/>
          <p:cNvPicPr/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6835506" y="3685903"/>
            <a:ext cx="1946364" cy="1724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190500" y="535577"/>
            <a:ext cx="3835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Перелётные</a:t>
            </a:r>
          </a:p>
          <a:p>
            <a:pPr algn="ctr"/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п</a:t>
            </a:r>
            <a:r>
              <a:rPr lang="ru-RU" sz="4000" dirty="0" smtClean="0">
                <a:solidFill>
                  <a:srgbClr val="FF0000"/>
                </a:solidFill>
                <a:latin typeface="Monotype Corsiva" pitchFamily="66" charset="0"/>
              </a:rPr>
              <a:t>тицы </a:t>
            </a:r>
            <a:endParaRPr lang="ru-RU" sz="4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99000" y="583111"/>
            <a:ext cx="34565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Зимующие </a:t>
            </a:r>
          </a:p>
          <a:p>
            <a:pPr algn="ctr"/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п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тицы 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35" name="AutoShape 11" descr="ÐÐ°ÑÑÐ¸Ð½ÐºÐ¸ Ð¿Ð¾ Ð·Ð°Ð¿ÑÐ¾ÑÑ ÑÑ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7" name="Picture 13" descr="ÐÐ°ÑÑÐ¸Ð½ÐºÐ¸ Ð¿Ð¾ Ð·Ð°Ð¿ÑÐ¾ÑÑ ÑÑÐºÐ°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" y="2048960"/>
            <a:ext cx="1143000" cy="1354912"/>
          </a:xfrm>
          <a:prstGeom prst="rect">
            <a:avLst/>
          </a:prstGeom>
          <a:noFill/>
        </p:spPr>
      </p:pic>
      <p:pic>
        <p:nvPicPr>
          <p:cNvPr id="1043" name="Picture 19" descr="ÐÐ°ÑÑÐ¸Ð½ÐºÐ¸ Ð¿Ð¾ Ð·Ð°Ð¿ÑÐ¾ÑÑ Ð»ÐµÐ±ÐµÐ´Ñ Ð½Ð°Ð±ÐµÐ»Ð¾Ð¼ ÑÐ¾Ð½Ðµ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19275" y="1788979"/>
            <a:ext cx="2155825" cy="1706695"/>
          </a:xfrm>
          <a:prstGeom prst="rect">
            <a:avLst/>
          </a:prstGeom>
          <a:noFill/>
        </p:spPr>
      </p:pic>
      <p:pic>
        <p:nvPicPr>
          <p:cNvPr id="1045" name="Picture 21" descr="ÐÐ°ÑÑÐ¸Ð½ÐºÐ¸ Ð¿Ð¾ Ð·Ð°Ð¿ÑÐ¾ÑÑ Ð»Ð°ÑÑÐ¾ÑÐºÐ° Ð½Ð° Ð±ÐµÐ»Ð¾Ð¼ ÑÐ¾Ð½Ðµ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2951" y="3886200"/>
            <a:ext cx="1782149" cy="184785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016500" y="3124200"/>
            <a:ext cx="132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иница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0700" y="3352800"/>
            <a:ext cx="127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Утка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40500" y="3187700"/>
            <a:ext cx="1638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Клёст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46300" y="3352800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Лебедь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64100" y="5092700"/>
            <a:ext cx="134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Дятел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378700" y="5143500"/>
            <a:ext cx="1765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Королёк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06401" y="6028872"/>
            <a:ext cx="165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Цапля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7" name="Picture 23" descr="ÐÐ°ÑÑÐ¸Ð½ÐºÐ¸ Ð¿Ð¾ Ð·Ð°Ð¿ÑÐ¾ÑÑ Ð¦Ð°Ð¿Ð»Ñ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8343" y="3817259"/>
            <a:ext cx="1946187" cy="2201072"/>
          </a:xfrm>
          <a:prstGeom prst="rect">
            <a:avLst/>
          </a:prstGeom>
          <a:noFill/>
        </p:spPr>
      </p:pic>
      <p:sp>
        <p:nvSpPr>
          <p:cNvPr id="30" name="TextBox 29"/>
          <p:cNvSpPr txBox="1"/>
          <p:nvPr/>
        </p:nvSpPr>
        <p:spPr>
          <a:xfrm>
            <a:off x="2278743" y="5457371"/>
            <a:ext cx="1451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Ласточка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4" grpId="0"/>
      <p:bldP spid="25" grpId="0"/>
      <p:bldP spid="26" grpId="0"/>
      <p:bldP spid="27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0004-002-Sledy-zhivotnykh-na-snegu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59162" y="1463675"/>
            <a:ext cx="6239964" cy="46815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30400" y="5283200"/>
            <a:ext cx="2743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Это следы зайца</a:t>
            </a:r>
            <a:endParaRPr lang="ru-RU" sz="32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1fd6b3419c41039b7d5a02af16fdc06c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35330" y="4064000"/>
            <a:ext cx="2489570" cy="1955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bd401e32e6a25f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01699" y="368299"/>
            <a:ext cx="3249455" cy="3429257"/>
          </a:xfrm>
          <a:prstGeom prst="rect">
            <a:avLst/>
          </a:prstGeom>
        </p:spPr>
      </p:pic>
      <p:pic>
        <p:nvPicPr>
          <p:cNvPr id="5" name="Рисунок 4" descr="wallpapers_3013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81599" y="355600"/>
            <a:ext cx="3390901" cy="3505200"/>
          </a:xfrm>
          <a:prstGeom prst="rect">
            <a:avLst/>
          </a:prstGeom>
        </p:spPr>
      </p:pic>
      <p:pic>
        <p:nvPicPr>
          <p:cNvPr id="28674" name="Picture 2" descr="ÐÐ°ÑÑÐ¸Ð½ÐºÐ¸ Ð¿Ð¾ Ð·Ð°Ð¿ÑÐ¾ÑÑ ÑÐ»ÐµÐ´Ñ Ð²Ð¾Ð»ÐºÐ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28775" y="3945390"/>
            <a:ext cx="1838325" cy="2376035"/>
          </a:xfrm>
          <a:prstGeom prst="rect">
            <a:avLst/>
          </a:prstGeom>
          <a:noFill/>
        </p:spPr>
      </p:pic>
      <p:pic>
        <p:nvPicPr>
          <p:cNvPr id="28676" name="Picture 4" descr="http://www.karakyli.ru/wp-content/uploads/2014/11/igra-sled-3.jpg"/>
          <p:cNvPicPr>
            <a:picLocks noChangeAspect="1" noChangeArrowheads="1"/>
          </p:cNvPicPr>
          <p:nvPr/>
        </p:nvPicPr>
        <p:blipFill>
          <a:blip r:embed="rId5"/>
          <a:srcRect l="65301" t="4167" r="2350" b="3929"/>
          <a:stretch>
            <a:fillRect/>
          </a:stretch>
        </p:blipFill>
        <p:spPr bwMode="auto">
          <a:xfrm>
            <a:off x="6045200" y="3949700"/>
            <a:ext cx="2044700" cy="2451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karakyli.ru/wp-content/uploads/2014/11/igra-sled-6.jpg"/>
          <p:cNvPicPr>
            <a:picLocks noChangeAspect="1" noChangeArrowheads="1"/>
          </p:cNvPicPr>
          <p:nvPr/>
        </p:nvPicPr>
        <p:blipFill>
          <a:blip r:embed="rId2"/>
          <a:srcRect l="63770" t="4167" r="1694" b="6309"/>
          <a:stretch>
            <a:fillRect/>
          </a:stretch>
        </p:blipFill>
        <p:spPr bwMode="auto">
          <a:xfrm>
            <a:off x="1397000" y="3746500"/>
            <a:ext cx="2006600" cy="2387600"/>
          </a:xfrm>
          <a:prstGeom prst="rect">
            <a:avLst/>
          </a:prstGeom>
          <a:noFill/>
        </p:spPr>
      </p:pic>
      <p:sp>
        <p:nvSpPr>
          <p:cNvPr id="27652" name="AutoShape 4" descr="ÐÐ°ÑÑÐ¸Ð½ÐºÐ¸ Ð¿Ð¾ Ð·Ð°Ð¿ÑÐ¾ÑÑ Ð¼ÐµÐ´Ð²ÐµÐ´Ñ Ð² Ð±ÐµÑÐ»Ð¾Ð³Ðµ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ÐÐ°ÑÑÐ¸Ð½ÐºÐ¸ Ð¿Ð¾ Ð·Ð°Ð¿ÑÐ¾ÑÑ Ð¼ÐµÐ´Ð²ÐµÐ´Ñ Ð² Ð±ÐµÑÐ»Ð¾Ð³Ðµ ÐºÐ°ÑÑÐ¸Ð½ÐºÐ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56" name="Picture 8" descr="ÐÐ°ÑÑÐ¸Ð½ÐºÐ¸ Ð¿Ð¾ Ð·Ð°Ð¿ÑÐ¾ÑÑ Ð¼ÐµÐ´Ð²ÐµÐ´Ñ Ð² Ð±ÐµÑÐ»Ð¾Ð³Ðµ ÐºÐ°ÑÑÐ¸Ð½ÐºÐ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975" y="770424"/>
            <a:ext cx="4022725" cy="2677626"/>
          </a:xfrm>
          <a:prstGeom prst="rect">
            <a:avLst/>
          </a:prstGeom>
          <a:noFill/>
        </p:spPr>
      </p:pic>
      <p:pic>
        <p:nvPicPr>
          <p:cNvPr id="27658" name="Picture 10" descr="ÐÐ°ÑÑÐ¸Ð½ÐºÐ¸ Ð¿Ð¾ Ð·Ð°Ð¿ÑÐ¾ÑÑ ÑÐ»ÐµÐ´Ñ ÐµÐ¶Ð¸ÐºÐ° Ð½Ð° ÑÐ½ÐµÐ³Ñ"/>
          <p:cNvPicPr>
            <a:picLocks noChangeAspect="1" noChangeArrowheads="1"/>
          </p:cNvPicPr>
          <p:nvPr/>
        </p:nvPicPr>
        <p:blipFill>
          <a:blip r:embed="rId4"/>
          <a:srcRect l="51519" t="3324" r="3834" b="47863"/>
          <a:stretch>
            <a:fillRect/>
          </a:stretch>
        </p:blipFill>
        <p:spPr bwMode="auto">
          <a:xfrm rot="16200000">
            <a:off x="6051663" y="4536368"/>
            <a:ext cx="2082945" cy="1045027"/>
          </a:xfrm>
          <a:prstGeom prst="rect">
            <a:avLst/>
          </a:prstGeom>
          <a:noFill/>
        </p:spPr>
      </p:pic>
      <p:pic>
        <p:nvPicPr>
          <p:cNvPr id="27660" name="Picture 12" descr="ÐÐ°ÑÑÐ¸Ð½ÐºÐ¸ Ð¿Ð¾ Ð·Ð°Ð¿ÑÐ¾ÑÑ ÐµÐ¶ Ð² ÑÐ¿ÑÑÐºÐµ"/>
          <p:cNvPicPr>
            <a:picLocks noChangeAspect="1" noChangeArrowheads="1"/>
          </p:cNvPicPr>
          <p:nvPr/>
        </p:nvPicPr>
        <p:blipFill>
          <a:blip r:embed="rId5"/>
          <a:srcRect l="19698" t="32762" r="26816" b="12990"/>
          <a:stretch>
            <a:fillRect/>
          </a:stretch>
        </p:blipFill>
        <p:spPr bwMode="auto">
          <a:xfrm>
            <a:off x="5532488" y="927463"/>
            <a:ext cx="3036746" cy="2455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ULL-MOOSE-PROFIL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33864" y="984536"/>
            <a:ext cx="3763322" cy="2444464"/>
          </a:xfrm>
          <a:prstGeom prst="rect">
            <a:avLst/>
          </a:prstGeom>
        </p:spPr>
      </p:pic>
      <p:pic>
        <p:nvPicPr>
          <p:cNvPr id="26626" name="Picture 2" descr="ÐÐ°ÑÑÐ¸Ð½ÐºÐ¸ Ð¿Ð¾ Ð·Ð°Ð¿ÑÐ¾ÑÑ Ð»Ð¾ÑÑ ÑÐ»ÐµÐ´Ñ"/>
          <p:cNvPicPr>
            <a:picLocks noChangeAspect="1" noChangeArrowheads="1"/>
          </p:cNvPicPr>
          <p:nvPr/>
        </p:nvPicPr>
        <p:blipFill>
          <a:blip r:embed="rId3"/>
          <a:srcRect l="60500" t="333" r="1367" b="18667"/>
          <a:stretch>
            <a:fillRect/>
          </a:stretch>
        </p:blipFill>
        <p:spPr bwMode="auto">
          <a:xfrm>
            <a:off x="863600" y="3879538"/>
            <a:ext cx="2743200" cy="2330761"/>
          </a:xfrm>
          <a:prstGeom prst="rect">
            <a:avLst/>
          </a:prstGeom>
          <a:noFill/>
        </p:spPr>
      </p:pic>
      <p:pic>
        <p:nvPicPr>
          <p:cNvPr id="2662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95875" y="4229100"/>
            <a:ext cx="3374022" cy="2051050"/>
          </a:xfrm>
          <a:prstGeom prst="rect">
            <a:avLst/>
          </a:prstGeom>
          <a:noFill/>
        </p:spPr>
      </p:pic>
      <p:pic>
        <p:nvPicPr>
          <p:cNvPr id="8" name="Содержимое 3" descr="1286518290_3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90798" y="1026675"/>
            <a:ext cx="3153102" cy="2680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2247900"/>
            <a:ext cx="5803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latin typeface="Monotype Corsiva" pitchFamily="66" charset="0"/>
                <a:cs typeface="Times New Roman" pitchFamily="18" charset="0"/>
              </a:rPr>
              <a:t>Спасибо за внимание</a:t>
            </a:r>
            <a:endParaRPr lang="ru-RU" sz="5400" dirty="0">
              <a:solidFill>
                <a:srgbClr val="002060"/>
              </a:solidFill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2132</TotalTime>
  <Words>23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Сабина Венеровна</cp:lastModifiedBy>
  <cp:revision>79</cp:revision>
  <dcterms:created xsi:type="dcterms:W3CDTF">2014-11-21T11:00:06Z</dcterms:created>
  <dcterms:modified xsi:type="dcterms:W3CDTF">2019-12-03T19:22:54Z</dcterms:modified>
</cp:coreProperties>
</file>