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68C5"/>
    <a:srgbClr val="F8AAF2"/>
    <a:srgbClr val="880A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84" d="100"/>
          <a:sy n="84" d="100"/>
        </p:scale>
        <p:origin x="143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5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2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46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1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5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98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47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6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0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4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1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5466D-949A-46D4-9DEE-2BD75A589D0E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422E4-6731-45E6-AAA2-36E68F697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98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8AA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858218"/>
          </a:xfrm>
        </p:spPr>
        <p:txBody>
          <a:bodyPr anchor="t">
            <a:normAutofit/>
          </a:bodyPr>
          <a:lstStyle/>
          <a:p>
            <a:r>
              <a:rPr lang="ru-RU" sz="2800" dirty="0" smtClean="0"/>
              <a:t> Научно-исследовательская работа на тему:</a:t>
            </a:r>
            <a:br>
              <a:rPr lang="ru-RU" sz="2800" dirty="0" smtClean="0"/>
            </a:br>
            <a:r>
              <a:rPr lang="ru-RU" sz="2800" dirty="0" smtClean="0"/>
              <a:t>«Переживания о Великой Отечественной Войне в стихотворениях В. И. </a:t>
            </a:r>
            <a:r>
              <a:rPr lang="ru-RU" sz="2800" dirty="0" err="1" smtClean="0"/>
              <a:t>Слядневой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 algn="l">
              <a:buNone/>
            </a:pPr>
            <a:r>
              <a:rPr lang="ru-RU" sz="2000" dirty="0" smtClean="0"/>
              <a:t>                        </a:t>
            </a:r>
          </a:p>
          <a:p>
            <a:pPr marL="914400" lvl="2" indent="0" algn="l">
              <a:buNone/>
            </a:pPr>
            <a:endParaRPr lang="ru-RU" sz="2000" dirty="0"/>
          </a:p>
          <a:p>
            <a:pPr marL="914400" lvl="2" indent="0" algn="l">
              <a:buNone/>
            </a:pPr>
            <a:endParaRPr lang="ru-RU" sz="2000" dirty="0" smtClean="0"/>
          </a:p>
          <a:p>
            <a:pPr marL="914400" lvl="2" indent="0" algn="l">
              <a:buNone/>
            </a:pPr>
            <a:endParaRPr lang="ru-RU" sz="2000" dirty="0"/>
          </a:p>
          <a:p>
            <a:pPr marL="914400" lvl="2" indent="0" algn="l">
              <a:buNone/>
            </a:pPr>
            <a:endParaRPr lang="ru-RU" sz="2000" dirty="0" smtClean="0"/>
          </a:p>
          <a:p>
            <a:pPr marL="914400" lvl="2" indent="0" algn="l">
              <a:buNone/>
            </a:pPr>
            <a:endParaRPr lang="ru-RU" sz="2000" dirty="0"/>
          </a:p>
          <a:p>
            <a:pPr marL="914400" lvl="2" indent="0" algn="l">
              <a:buNone/>
            </a:pPr>
            <a:endParaRPr lang="ru-RU" sz="2000" dirty="0" smtClean="0"/>
          </a:p>
          <a:p>
            <a:pPr marL="914400" lvl="2" indent="0" algn="l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</a:rPr>
              <a:t>Автор: </a:t>
            </a:r>
            <a:r>
              <a:rPr lang="ru-RU" sz="2000" dirty="0" err="1" smtClean="0">
                <a:solidFill>
                  <a:schemeClr val="tx1"/>
                </a:solidFill>
              </a:rPr>
              <a:t>Гетманова</a:t>
            </a:r>
            <a:r>
              <a:rPr lang="ru-RU" sz="2000" dirty="0" smtClean="0">
                <a:solidFill>
                  <a:schemeClr val="tx1"/>
                </a:solidFill>
              </a:rPr>
              <a:t> Алина Олеговна   </a:t>
            </a:r>
          </a:p>
          <a:p>
            <a:pPr marL="914400" lvl="2" indent="0" algn="l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Научный руководитель: Сидоренко</a:t>
            </a:r>
          </a:p>
          <a:p>
            <a:pPr marL="914400" lvl="2" indent="0" algn="l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Алеся Николаевна, учитель </a:t>
            </a:r>
          </a:p>
          <a:p>
            <a:pPr marL="914400" lvl="2" indent="0" algn="l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русского языка и литературы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1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Цель данной работы:</a:t>
            </a:r>
          </a:p>
          <a:p>
            <a:pPr marL="0" indent="0">
              <a:buNone/>
            </a:pPr>
            <a:r>
              <a:rPr lang="ru-RU" dirty="0" smtClean="0"/>
              <a:t>- Определить связь В. </a:t>
            </a:r>
            <a:r>
              <a:rPr lang="ru-RU" dirty="0" err="1" smtClean="0"/>
              <a:t>Слядневой</a:t>
            </a:r>
            <a:r>
              <a:rPr lang="ru-RU" dirty="0" smtClean="0"/>
              <a:t> с войной, проанализировать стихотворения. </a:t>
            </a:r>
          </a:p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-кратко </a:t>
            </a:r>
            <a:r>
              <a:rPr lang="ru-RU" dirty="0" smtClean="0"/>
              <a:t>рассмотреть жизнь и творчество В. И. </a:t>
            </a:r>
            <a:r>
              <a:rPr lang="ru-RU" dirty="0" err="1" smtClean="0"/>
              <a:t>Слядневой</a:t>
            </a:r>
            <a:r>
              <a:rPr lang="ru-RU" dirty="0" smtClean="0"/>
              <a:t>;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п</a:t>
            </a:r>
            <a:r>
              <a:rPr lang="ru-RU" dirty="0" smtClean="0"/>
              <a:t>роанализировать </a:t>
            </a:r>
            <a:r>
              <a:rPr lang="ru-RU" dirty="0" smtClean="0"/>
              <a:t>стихотворения В. </a:t>
            </a:r>
            <a:r>
              <a:rPr lang="ru-RU" dirty="0" err="1" smtClean="0"/>
              <a:t>Слядневой</a:t>
            </a:r>
            <a:r>
              <a:rPr lang="ru-RU" dirty="0" smtClean="0"/>
              <a:t> о войне, выявить их особенности.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053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Объект исследования: стихотворения о войне В. </a:t>
            </a:r>
            <a:r>
              <a:rPr lang="ru-RU" dirty="0" err="1" smtClean="0"/>
              <a:t>Слядневой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Предмет исследования: Великая Отечественная война в стихотворениях В.И. </a:t>
            </a:r>
            <a:r>
              <a:rPr lang="ru-RU" dirty="0" err="1" smtClean="0"/>
              <a:t>Слядневой</a:t>
            </a:r>
            <a:r>
              <a:rPr lang="ru-RU" dirty="0" smtClean="0"/>
              <a:t>. В ходе исследования использовались такие общенаучные методы и приемы, как: метод сбора информации, методы анализа, синтеза, группировки.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57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68C5"/>
            </a:gs>
            <a:gs pos="53000">
              <a:schemeClr val="accent1">
                <a:lumMod val="60000"/>
                <a:lumOff val="40000"/>
              </a:schemeClr>
            </a:gs>
            <a:gs pos="100000">
              <a:srgbClr val="7030A0"/>
            </a:gs>
            <a:gs pos="99000">
              <a:schemeClr val="accent4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 Не спрашивай, сынок...</a:t>
            </a:r>
          </a:p>
          <a:p>
            <a:pPr marL="0" indent="0">
              <a:buNone/>
            </a:pPr>
            <a:r>
              <a:rPr lang="ru-RU" dirty="0" smtClean="0"/>
              <a:t>Не спрашивай, сынок, какой была война! </a:t>
            </a:r>
          </a:p>
          <a:p>
            <a:pPr marL="0" indent="0">
              <a:buNone/>
            </a:pPr>
            <a:r>
              <a:rPr lang="ru-RU" dirty="0" smtClean="0"/>
              <a:t>У бабушки своей возьми ты ордена. </a:t>
            </a:r>
          </a:p>
          <a:p>
            <a:pPr marL="0" indent="0">
              <a:buNone/>
            </a:pPr>
            <a:r>
              <a:rPr lang="ru-RU" dirty="0" smtClean="0"/>
              <a:t>С тех пор как военком их в дом принёс, </a:t>
            </a:r>
          </a:p>
          <a:p>
            <a:pPr marL="0" indent="0">
              <a:buNone/>
            </a:pPr>
            <a:r>
              <a:rPr lang="ru-RU" dirty="0" smtClean="0"/>
              <a:t>Она слепа, слепа она от слёз! </a:t>
            </a:r>
          </a:p>
          <a:p>
            <a:pPr marL="0" indent="0">
              <a:buNone/>
            </a:pPr>
            <a:r>
              <a:rPr lang="ru-RU" dirty="0" smtClean="0"/>
              <a:t>Не спрашивай, сынок, какой была война! </a:t>
            </a:r>
          </a:p>
          <a:p>
            <a:pPr marL="0" indent="0">
              <a:buNone/>
            </a:pPr>
            <a:r>
              <a:rPr lang="ru-RU" dirty="0" smtClean="0"/>
              <a:t>Зима России – это холод, седина </a:t>
            </a:r>
          </a:p>
          <a:p>
            <a:pPr marL="0" indent="0">
              <a:buNone/>
            </a:pPr>
            <a:r>
              <a:rPr lang="ru-RU" dirty="0" smtClean="0"/>
              <a:t>И сыновей её, и дочерей, </a:t>
            </a:r>
          </a:p>
          <a:p>
            <a:pPr marL="0" indent="0">
              <a:buNone/>
            </a:pPr>
            <a:r>
              <a:rPr lang="ru-RU" dirty="0" smtClean="0"/>
              <a:t>Которые и верою, и правдою, </a:t>
            </a:r>
          </a:p>
          <a:p>
            <a:pPr marL="0" indent="0">
              <a:buNone/>
            </a:pPr>
            <a:r>
              <a:rPr lang="ru-RU" dirty="0" smtClean="0"/>
              <a:t>И честью всей </a:t>
            </a:r>
          </a:p>
          <a:p>
            <a:pPr marL="0" indent="0">
              <a:buNone/>
            </a:pPr>
            <a:r>
              <a:rPr lang="ru-RU" dirty="0" smtClean="0"/>
              <a:t>Служили только ей! </a:t>
            </a:r>
          </a:p>
          <a:p>
            <a:pPr marL="0" indent="0">
              <a:buNone/>
            </a:pPr>
            <a:r>
              <a:rPr lang="ru-RU" dirty="0" smtClean="0"/>
              <a:t>Не спрашивай, сынок, </a:t>
            </a:r>
          </a:p>
          <a:p>
            <a:pPr marL="0" indent="0">
              <a:buNone/>
            </a:pPr>
            <a:r>
              <a:rPr lang="ru-RU" dirty="0" smtClean="0"/>
              <a:t>Какой была война…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052736"/>
            <a:ext cx="3809548" cy="4824536"/>
          </a:xfrm>
        </p:spPr>
      </p:pic>
    </p:spTree>
    <p:extLst>
      <p:ext uri="{BB962C8B-B14F-4D97-AF65-F5344CB8AC3E}">
        <p14:creationId xmlns:p14="http://schemas.microsoft.com/office/powerpoint/2010/main" val="1191568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chemeClr val="accent5">
                <a:lumMod val="40000"/>
                <a:lumOff val="60000"/>
              </a:schemeClr>
            </a:gs>
            <a:gs pos="70000">
              <a:srgbClr val="F8AAF2"/>
            </a:gs>
            <a:gs pos="100000">
              <a:srgbClr val="880A7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</a:t>
            </a:r>
            <a:r>
              <a:rPr lang="ru-RU" sz="2000" b="1" dirty="0" smtClean="0"/>
              <a:t>На войну шли парни...</a:t>
            </a:r>
          </a:p>
          <a:p>
            <a:pPr marL="0" indent="0">
              <a:buNone/>
            </a:pPr>
            <a:r>
              <a:rPr lang="ru-RU" sz="2000" dirty="0" smtClean="0"/>
              <a:t>На войну шли парни – парни хоть куда!</a:t>
            </a:r>
          </a:p>
          <a:p>
            <a:pPr marL="0" indent="0">
              <a:buNone/>
            </a:pPr>
            <a:r>
              <a:rPr lang="ru-RU" sz="2000" dirty="0" smtClean="0"/>
              <a:t>Сиротели деревеньки, города.</a:t>
            </a:r>
          </a:p>
          <a:p>
            <a:pPr marL="0" indent="0">
              <a:buNone/>
            </a:pPr>
            <a:r>
              <a:rPr lang="ru-RU" sz="2000" dirty="0" smtClean="0"/>
              <a:t>Лес шумел, играло лето на дуде,</a:t>
            </a:r>
          </a:p>
          <a:p>
            <a:pPr marL="0" indent="0">
              <a:buNone/>
            </a:pPr>
            <a:r>
              <a:rPr lang="ru-RU" sz="2000" dirty="0" smtClean="0"/>
              <a:t>Птичьи трели затихали – ой – везде!</a:t>
            </a:r>
          </a:p>
          <a:p>
            <a:pPr marL="0" indent="0">
              <a:buNone/>
            </a:pPr>
            <a:r>
              <a:rPr lang="ru-RU" sz="2000" dirty="0" smtClean="0"/>
              <a:t>И покосы выгорали тут и там,</a:t>
            </a:r>
          </a:p>
          <a:p>
            <a:pPr marL="0" indent="0">
              <a:buNone/>
            </a:pPr>
            <a:r>
              <a:rPr lang="ru-RU" sz="2000" dirty="0" smtClean="0"/>
              <a:t>И густой туман клубился по следам.</a:t>
            </a:r>
          </a:p>
          <a:p>
            <a:pPr marL="0" indent="0">
              <a:buNone/>
            </a:pPr>
            <a:r>
              <a:rPr lang="ru-RU" sz="2000" dirty="0" smtClean="0"/>
              <a:t>Парни шли и шли, да все в один конец!</a:t>
            </a:r>
          </a:p>
          <a:p>
            <a:pPr marL="0" indent="0">
              <a:buNone/>
            </a:pPr>
            <a:r>
              <a:rPr lang="ru-RU" sz="2000" dirty="0" smtClean="0"/>
              <a:t>По следам скакал назад невидимый гонец.</a:t>
            </a:r>
          </a:p>
          <a:p>
            <a:pPr marL="0" indent="0">
              <a:buNone/>
            </a:pPr>
            <a:r>
              <a:rPr lang="ru-RU" sz="2000" dirty="0" smtClean="0"/>
              <a:t>И все весточки последние он вез.                                                                        </a:t>
            </a:r>
          </a:p>
          <a:p>
            <a:pPr marL="0" indent="0">
              <a:buNone/>
            </a:pPr>
            <a:r>
              <a:rPr lang="ru-RU" sz="2000" dirty="0" smtClean="0"/>
              <a:t>На их месте колосились рожь, овес.</a:t>
            </a:r>
          </a:p>
          <a:p>
            <a:pPr marL="0" indent="0">
              <a:buNone/>
            </a:pPr>
            <a:r>
              <a:rPr lang="ru-RU" sz="2000" dirty="0" smtClean="0"/>
              <a:t>И курчавились березки дальних лет -</a:t>
            </a:r>
          </a:p>
          <a:p>
            <a:pPr marL="0" indent="0">
              <a:buNone/>
            </a:pPr>
            <a:r>
              <a:rPr lang="ru-RU" sz="2000" dirty="0" smtClean="0"/>
              <a:t>Не свидетели – участницы побед...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84784"/>
            <a:ext cx="4464496" cy="4032448"/>
          </a:xfrm>
        </p:spPr>
      </p:pic>
    </p:spTree>
    <p:extLst>
      <p:ext uri="{BB962C8B-B14F-4D97-AF65-F5344CB8AC3E}">
        <p14:creationId xmlns:p14="http://schemas.microsoft.com/office/powerpoint/2010/main" val="203411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55000">
              <a:schemeClr val="accent5">
                <a:lumMod val="40000"/>
                <a:lumOff val="60000"/>
              </a:schemeClr>
            </a:gs>
            <a:gs pos="86000">
              <a:srgbClr val="F8AAF2"/>
            </a:gs>
            <a:gs pos="0">
              <a:srgbClr val="880A7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908720"/>
            <a:ext cx="4038600" cy="52565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   О войне стихи я не пишу…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 войне стихи я не пишу,</a:t>
            </a:r>
          </a:p>
          <a:p>
            <a:pPr marL="0" indent="0">
              <a:buNone/>
            </a:pPr>
            <a:r>
              <a:rPr lang="ru-RU" dirty="0" smtClean="0"/>
              <a:t>И в слова о смерти не играю –</a:t>
            </a:r>
          </a:p>
          <a:p>
            <a:pPr marL="0" indent="0">
              <a:buNone/>
            </a:pPr>
            <a:r>
              <a:rPr lang="ru-RU" dirty="0" smtClean="0"/>
              <a:t>А с бойцами в бой сама хожу</a:t>
            </a:r>
          </a:p>
          <a:p>
            <a:pPr marL="0" indent="0">
              <a:buNone/>
            </a:pPr>
            <a:r>
              <a:rPr lang="ru-RU" dirty="0" smtClean="0"/>
              <a:t>И не понарошку умираю.</a:t>
            </a:r>
          </a:p>
          <a:p>
            <a:pPr marL="0" indent="0">
              <a:buNone/>
            </a:pPr>
            <a:r>
              <a:rPr lang="ru-RU" dirty="0" smtClean="0"/>
              <a:t>Жизнь поит меня живой водой,</a:t>
            </a:r>
          </a:p>
          <a:p>
            <a:pPr marL="0" indent="0">
              <a:buNone/>
            </a:pPr>
            <a:r>
              <a:rPr lang="ru-RU" dirty="0" smtClean="0"/>
              <a:t>Радует весенним благовестом…</a:t>
            </a:r>
          </a:p>
          <a:p>
            <a:pPr marL="0" indent="0">
              <a:buNone/>
            </a:pPr>
            <a:r>
              <a:rPr lang="ru-RU" dirty="0" smtClean="0"/>
              <a:t>Я лежу под каждою звездой</a:t>
            </a:r>
          </a:p>
          <a:p>
            <a:pPr marL="0" indent="0">
              <a:buNone/>
            </a:pPr>
            <a:r>
              <a:rPr lang="ru-RU" dirty="0" smtClean="0"/>
              <a:t>И под каждым холмиком</a:t>
            </a:r>
          </a:p>
          <a:p>
            <a:pPr marL="0" indent="0">
              <a:buNone/>
            </a:pPr>
            <a:r>
              <a:rPr lang="ru-RU" dirty="0" smtClean="0"/>
              <a:t>Безвестным.</a:t>
            </a:r>
          </a:p>
          <a:p>
            <a:pPr marL="0" indent="0">
              <a:buNone/>
            </a:pPr>
            <a:r>
              <a:rPr lang="ru-RU" dirty="0" smtClean="0"/>
              <a:t>Зацветают каждый год цветы,</a:t>
            </a:r>
          </a:p>
          <a:p>
            <a:pPr marL="0" indent="0">
              <a:buNone/>
            </a:pPr>
            <a:r>
              <a:rPr lang="ru-RU" dirty="0" smtClean="0"/>
              <a:t>Каждый год снега в округе тают…</a:t>
            </a:r>
          </a:p>
          <a:p>
            <a:pPr marL="0" indent="0">
              <a:buNone/>
            </a:pPr>
            <a:r>
              <a:rPr lang="ru-RU" dirty="0" smtClean="0"/>
              <a:t>И стоят солдатские кресты,</a:t>
            </a:r>
          </a:p>
          <a:p>
            <a:pPr marL="0" indent="0">
              <a:buNone/>
            </a:pPr>
            <a:r>
              <a:rPr lang="ru-RU" dirty="0" smtClean="0"/>
              <a:t>А за ними Родина святая.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80728"/>
            <a:ext cx="3672408" cy="5256584"/>
          </a:xfrm>
        </p:spPr>
      </p:pic>
    </p:spTree>
    <p:extLst>
      <p:ext uri="{BB962C8B-B14F-4D97-AF65-F5344CB8AC3E}">
        <p14:creationId xmlns:p14="http://schemas.microsoft.com/office/powerpoint/2010/main" val="1649456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377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 Научно-исследовательская работа на тему: «Переживания о Великой Отечественной Войне в стихотворениях В. И. Слядневой»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на тему: «Переживания о Великой Отечественной Войне в стихотворениях В. И. Слядневой»</dc:title>
  <dc:creator>Алина Гетманова</dc:creator>
  <cp:lastModifiedBy>Пользователь Windows</cp:lastModifiedBy>
  <cp:revision>8</cp:revision>
  <dcterms:created xsi:type="dcterms:W3CDTF">2019-04-27T19:12:36Z</dcterms:created>
  <dcterms:modified xsi:type="dcterms:W3CDTF">2019-05-01T10:58:29Z</dcterms:modified>
</cp:coreProperties>
</file>