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56" r:id="rId4"/>
    <p:sldId id="262" r:id="rId5"/>
    <p:sldId id="265" r:id="rId6"/>
    <p:sldId id="261" r:id="rId7"/>
    <p:sldId id="258" r:id="rId8"/>
    <p:sldId id="257" r:id="rId9"/>
    <p:sldId id="259" r:id="rId10"/>
    <p:sldId id="260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3303127"/>
            <a:ext cx="3096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Автор: Ширяева Ксения Евгеньевна</a:t>
            </a:r>
          </a:p>
          <a:p>
            <a:r>
              <a:rPr lang="ru-RU" sz="1600" dirty="0"/>
              <a:t>Муниципальное </a:t>
            </a:r>
            <a:r>
              <a:rPr lang="ru-RU" sz="1600" dirty="0" smtClean="0"/>
              <a:t>бюджетное </a:t>
            </a:r>
            <a:r>
              <a:rPr lang="ru-RU" sz="1600" dirty="0"/>
              <a:t>Образовательное </a:t>
            </a:r>
            <a:r>
              <a:rPr lang="ru-RU" sz="1600" dirty="0" smtClean="0"/>
              <a:t>учреждение </a:t>
            </a:r>
            <a:r>
              <a:rPr lang="ru-RU" sz="1600" dirty="0"/>
              <a:t>гимназия №12 им. Белоконя В. Э.</a:t>
            </a:r>
          </a:p>
          <a:p>
            <a:r>
              <a:rPr lang="ru-RU" sz="1600" dirty="0"/>
              <a:t>г. Ставрополь, ул. Фрунзе д.2</a:t>
            </a:r>
          </a:p>
          <a:p>
            <a:r>
              <a:rPr lang="ru-RU" sz="1600" dirty="0"/>
              <a:t>класс 7 «А»</a:t>
            </a:r>
          </a:p>
          <a:p>
            <a:r>
              <a:rPr lang="ru-RU" sz="1600" dirty="0"/>
              <a:t>Научный руководитель: Сидоренко Алеся Николаевна, учитель русского языка и литературы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8059" y="105273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Научно-исследовательская работа на тему:</a:t>
            </a:r>
          </a:p>
          <a:p>
            <a:r>
              <a:rPr lang="ru-RU" sz="2400" dirty="0"/>
              <a:t>«Поэтика произведения Р. Баха «Чайка по имени Джонатан Ливингстон» (психологический анализ)»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524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colors.life/upload/blogs/fd/e2/fde2e9b05d8eefd1929e184a8d428fdf_RSZ_6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6"/>
            <a:ext cx="9144000" cy="685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92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rainers-academy.ru/wp-content/uploads/2014/05/AT1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45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25c/0004d0d3-d33bd4bf/img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74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84784"/>
            <a:ext cx="8486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Цель </a:t>
            </a:r>
            <a:r>
              <a:rPr lang="ru-RU" sz="3600" dirty="0"/>
              <a:t>данной </a:t>
            </a:r>
            <a:r>
              <a:rPr lang="ru-RU" sz="3600" dirty="0" smtClean="0"/>
              <a:t>работы: </a:t>
            </a:r>
          </a:p>
          <a:p>
            <a:r>
              <a:rPr lang="ru-RU" dirty="0" smtClean="0"/>
              <a:t>проанализировать </a:t>
            </a:r>
            <a:r>
              <a:rPr lang="ru-RU" dirty="0"/>
              <a:t>произведение Р. Баха «Чайка по имени Джонатан Ливингстон».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349508"/>
            <a:ext cx="8512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Задачи:</a:t>
            </a:r>
          </a:p>
          <a:p>
            <a:r>
              <a:rPr lang="ru-RU" dirty="0" smtClean="0"/>
              <a:t>-кратко </a:t>
            </a:r>
            <a:r>
              <a:rPr lang="ru-RU" dirty="0"/>
              <a:t>рассмотреть жизнь и творчество Ричарда Баха, историю создания притчи;</a:t>
            </a:r>
          </a:p>
          <a:p>
            <a:r>
              <a:rPr lang="ru-RU" dirty="0"/>
              <a:t>-проанализировать повесть-притчу.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c.pics.livejournal.com/happy_raccoon25/78393788/3335/3335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87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pinimg.com/736x/0e/05/2a/0e052a2d884181022083ddb871ee85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86"/>
            <a:ext cx="9144000" cy="68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5446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b/BW7vLjcPpCsO0NqRyE6naG9ehYUZDJXS1m5fQw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152" y="-32662"/>
            <a:ext cx="9207152" cy="688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3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.ppt-online.org/files/slide/b/BW7vLjcPpCsO0NqRyE6naG9ehYUZDJXS1m5fQw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96537" cy="68580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744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yslide.ru/documents_3/d70fe9eafaf76ab4aa339414b6adfd5d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886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6.photosight.ru/3f0/5336795_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06" y="-27432"/>
            <a:ext cx="91778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7" y="908720"/>
            <a:ext cx="792087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Каждая </a:t>
            </a:r>
            <a:r>
              <a:rPr lang="ru-RU" sz="2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птица имеет право летать</a:t>
            </a:r>
            <a:r>
              <a:rPr lang="ru-RU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ru-RU" sz="2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свобода есть сущность каждого</a:t>
            </a:r>
            <a:r>
              <a:rPr lang="ru-RU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r>
              <a:rPr lang="ru-RU" sz="2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потому всё, что ее ограничивает, должно быть отметено </a:t>
            </a:r>
            <a:r>
              <a:rPr lang="ru-RU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прочь, </a:t>
            </a:r>
            <a:r>
              <a:rPr lang="ru-RU" sz="2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будь то традиция</a:t>
            </a:r>
            <a:r>
              <a:rPr lang="ru-RU" sz="20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суеверие или </a:t>
            </a:r>
            <a:r>
              <a:rPr lang="ru-RU" sz="20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любое другое ограничение в какой угодно форме.</a:t>
            </a:r>
            <a:endParaRPr lang="ru-RU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2000" dirty="0">
              <a:cs typeface="Arabic Typesetting" pitchFamily="66" charset="-7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b/BW7vLjcPpCsO0NqRyE6naG9ehYUZDJXS1m5fQw/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4" y="-6927"/>
            <a:ext cx="9217024" cy="68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0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</TotalTime>
  <Words>116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 Unicode MS</vt:lpstr>
      <vt:lpstr>Arabic Typesetting</vt:lpstr>
      <vt:lpstr>Arial</vt:lpstr>
      <vt:lpstr>Candara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НР</dc:creator>
  <cp:lastModifiedBy>Пользователь Windows</cp:lastModifiedBy>
  <cp:revision>9</cp:revision>
  <dcterms:created xsi:type="dcterms:W3CDTF">2019-04-30T17:52:00Z</dcterms:created>
  <dcterms:modified xsi:type="dcterms:W3CDTF">2019-05-04T06:24:02Z</dcterms:modified>
</cp:coreProperties>
</file>