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61" r:id="rId4"/>
    <p:sldId id="257" r:id="rId5"/>
    <p:sldId id="265" r:id="rId6"/>
    <p:sldId id="266" r:id="rId7"/>
    <p:sldId id="267" r:id="rId8"/>
    <p:sldId id="268" r:id="rId9"/>
    <p:sldId id="258" r:id="rId10"/>
    <p:sldId id="269" r:id="rId11"/>
    <p:sldId id="270" r:id="rId12"/>
    <p:sldId id="259" r:id="rId13"/>
    <p:sldId id="271" r:id="rId14"/>
    <p:sldId id="272" r:id="rId15"/>
    <p:sldId id="26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0F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528824-8580-47A1-B4DF-595CD1FEFA34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0AF03-AE68-4B28-8CC2-8C025DE386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0AF03-AE68-4B28-8CC2-8C025DE3866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0AF03-AE68-4B28-8CC2-8C025DE38660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56da8ba5bf00815345b17f9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357166"/>
            <a:ext cx="7286676" cy="85725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МБДОУ Центр развития ребенка – детский сад №242 «Садко»</a:t>
            </a:r>
            <a:endParaRPr lang="ru-RU" sz="20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428736"/>
            <a:ext cx="6400800" cy="71438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Зимние православные праздники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14678" y="2143116"/>
            <a:ext cx="42148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Рождество Христово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Богоявление. Крещение Господне Сретенье Господне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643570" y="4429132"/>
            <a:ext cx="3194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Воспитатель:  </a:t>
            </a:r>
          </a:p>
          <a:p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Ативанова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Ирина Николаевна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0"/>
            <a:ext cx="9149892" cy="685358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71472" y="1000108"/>
            <a:ext cx="54292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Руси в этот день люди старались зачерпнуть освященной воды, купались прямо в проруби, для очищения грехов.</a:t>
            </a:r>
          </a:p>
        </p:txBody>
      </p:sp>
      <p:pic>
        <p:nvPicPr>
          <p:cNvPr id="4" name="Рисунок 3" descr="Крещение-Иисуса-Хрис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3929066"/>
            <a:ext cx="4071934" cy="22904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5578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357166"/>
            <a:ext cx="6129326" cy="9286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Примечали: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1785926"/>
            <a:ext cx="8572560" cy="4429156"/>
          </a:xfrm>
        </p:spPr>
        <p:txBody>
          <a:bodyPr>
            <a:normAutofit fontScale="32500" lnSpcReduction="20000"/>
          </a:bodyPr>
          <a:lstStyle/>
          <a:p>
            <a:r>
              <a:rPr lang="ru-RU" sz="7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Богоявленскую ночь, перед утреней, небо открывается.</a:t>
            </a:r>
          </a:p>
          <a:p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О чем открытому небу помолишься, то сбудется.</a:t>
            </a:r>
          </a:p>
          <a:p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На Крещение оттепель - к урожаю.</a:t>
            </a:r>
          </a:p>
          <a:p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Крещение на Руси славилось своими холодами. Крещенские морозы - самые сильные, а после Крещения холода идут на убыль: «Трещи не трещи, минули </a:t>
            </a:r>
            <a:r>
              <a:rPr lang="ru-RU" sz="86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водокрещи</a:t>
            </a:r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r>
              <a:rPr lang="ru-RU" sz="86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Крещенские морозы возьмут верх над Рождественскими и Сретенскими, то будет урожайный год.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36000"/>
            <a:lum/>
          </a:blip>
          <a:srcRect/>
          <a:stretch>
            <a:fillRect l="-29000" r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6143668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Сретенье Господне</a:t>
            </a:r>
            <a:endParaRPr lang="ru-RU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00594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8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февраля /15 февраля.</a:t>
            </a:r>
            <a:endParaRPr lang="ru-RU" sz="8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Сретенье по-старославянски означает «встреча» Младенца Христа с праведным </a:t>
            </a:r>
            <a:r>
              <a:rPr lang="ru-RU" sz="80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Симеоном</a:t>
            </a:r>
            <a:r>
              <a:rPr lang="ru-RU" sz="8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сороковой день после Рождества Христова в храме Иерусалимском.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412"/>
            <a:ext cx="9144000" cy="684917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2" y="1785926"/>
            <a:ext cx="58579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у природы своя логика. Встречаются Сретенские морозы и оттепели. С давних пор этот день считался первой встречей весны.</a:t>
            </a:r>
          </a:p>
        </p:txBody>
      </p:sp>
      <p:pic>
        <p:nvPicPr>
          <p:cNvPr id="4" name="Рисунок 3" descr="926213_62213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0298" y="3429000"/>
            <a:ext cx="5905500" cy="31432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0"/>
            <a:ext cx="9149892" cy="68535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214290"/>
            <a:ext cx="6557954" cy="65563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Примечали: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285860"/>
            <a:ext cx="7786742" cy="500066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зима с летом (с весной) встретились.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солнце на лето, зима на мороз.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зима весну встречает, заморозить красную хочет, а сама, лиходейка, от своего хотения только потеет (о сретенских оттепелях).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кафтан с шубой встретились.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Какова погода на Сретенье, такова и весна будет.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снежок - весной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дожжок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Сретенье вечером заклинают солнце, поют песни: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Солнце-ведрышко, выгляни, красное, из-за горы, Выгляни, солнышко, до вешней поры!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irthda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5" y="142852"/>
            <a:ext cx="2214577" cy="2722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Крещение-Иисуса-Христ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6182" y="142852"/>
            <a:ext cx="4786346" cy="26923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926213_622135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3108" y="4071942"/>
            <a:ext cx="4214842" cy="22433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00034" y="292893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Рождество Христово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2928934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Богоявление. Крещение Господне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143240" y="635795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Сретенье Господне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4348" y="3429000"/>
            <a:ext cx="7286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Всем спасибо за внимание! Храни Вас Бог! 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6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214422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Актуальность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работы по духовно-нравственному воспитанию обусловлена тем, что в русской культуре определяющую роль играет православное мировоззрение, православная вера, православный уклад жизни и конечно, православные праздники. Православные праздники, обогащая ребёнка духовными представлениями и образами, помогают в восстановлении связи времён и поколений, в  восприятии и освоении традиций культуры русского народа, способствуют формированию основ национального самосознания, любви к Родине.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4"/>
            <a:ext cx="7715304" cy="3416320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Образовательные задачи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дать понятие о духовно – нравственном воспитании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 познакомить детей с православными праздниками Рождество Христовым, Богоявление. Крещение Господне, Сретенье Господне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формировать знания об обрядах, традициях, стихах и песнопении.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FontTx/>
              <a:buChar char="-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FontTx/>
              <a:buChar char="-"/>
            </a:pPr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b="1" u="sng" dirty="0" smtClean="0">
                <a:solidFill>
                  <a:schemeClr val="accent1">
                    <a:lumMod val="50000"/>
                  </a:schemeClr>
                </a:solidFill>
              </a:rPr>
              <a:t>Воспитательные задачи: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 воспитывать нравственно- духовное отношение к народным традициям.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- воспитывать доброжелательное отношение не только к себе, но и ко всему окружающему миру.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irthday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CCCC"/>
              </a:clrFrom>
              <a:clrTo>
                <a:srgbClr val="FFCCCC">
                  <a:alpha val="0"/>
                </a:srgbClr>
              </a:clrTo>
            </a:clrChange>
            <a:lum bright="46000" contrast="-56000"/>
          </a:blip>
          <a:srcRect b="3899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blipFill>
            <a:blip r:embed="rId2">
              <a:clrChange>
                <a:clrFrom>
                  <a:srgbClr val="FFCCCC"/>
                </a:clrFrom>
                <a:clrTo>
                  <a:srgbClr val="FFCCCC">
                    <a:alpha val="0"/>
                  </a:srgbClr>
                </a:clrTo>
              </a:clrChange>
              <a:lum bright="46000" contrast="-56000"/>
            </a:blip>
            <a:stretch>
              <a:fillRect/>
            </a:stretch>
          </a:blip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5857916" cy="4397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Рождество Христово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2643206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25 декабря / 7 января</a:t>
            </a:r>
            <a:r>
              <a:rPr lang="ru-RU" sz="23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9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Рождество Иисуса Христа отмечается во всем мире. Рождество - один из главнейших православных праздников.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17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00034" y="642918"/>
            <a:ext cx="6715172" cy="769441"/>
          </a:xfrm>
          <a:prstGeom prst="rect">
            <a:avLst/>
          </a:prstGeom>
          <a:solidFill>
            <a:schemeClr val="bg1">
              <a:alpha val="5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Господь Иисус Христос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rozhdestvo-hristovo-istorija-prazdni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2" y="3071810"/>
            <a:ext cx="4024317" cy="30182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28596" y="3071810"/>
            <a:ext cx="407196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родился от Пресвятой Девы Марии в иудейском городе Вифлееме, куда Святое семейство - Матерь Божия и праведный Иосиф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Обручник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отправилось для участия во всенародной переписи (каждый из жителей Иудеи должен был записаться в том городе, откуда происходил его род).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0"/>
            <a:ext cx="9155783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  <a:solidFill>
            <a:schemeClr val="bg1">
              <a:alpha val="66000"/>
            </a:schemeClr>
          </a:solidFill>
          <a:ln>
            <a:noFill/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Первые свидетели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Содержимое 8" descr="p16578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828675" y="1958181"/>
            <a:ext cx="3295650" cy="3810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3438" y="1857364"/>
            <a:ext cx="4038600" cy="452596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Первыми свидетелями совершившегося стали пастухи, пасшие свой скот неподалеку от скромной пещеры, где и свершилось великое чудо - Рождение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Богомладенца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Вслед за ними к этому месту пришли волхвы - восточные мудрецы, узнавшие о свершившемся по появлению на небе необычной звезды.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4413"/>
            <a:ext cx="9149892" cy="6853587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Святки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214942" y="3000372"/>
            <a:ext cx="3286148" cy="16430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28596" y="1714488"/>
            <a:ext cx="3786214" cy="4525963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Рождественские праздники - СВЯТКИ начинались с кануна Рождества - Сочельника (24 декабря / 6 января) и продолжались до Крещения. Сочельник заканчивает собою Рождественский пост. С кануна Рождества в течение всех Святок справлялись самые разнообразные гадания, устраивались игрища,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Святочные праздники - две недели. </a:t>
            </a:r>
          </a:p>
          <a:p>
            <a:endParaRPr lang="ru-RU" dirty="0"/>
          </a:p>
        </p:txBody>
      </p:sp>
      <p:pic>
        <p:nvPicPr>
          <p:cNvPr id="4" name="Рисунок 3" descr="Святки-Рождество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500306"/>
            <a:ext cx="3786214" cy="2906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age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92" y="0"/>
            <a:ext cx="9149892" cy="685358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214546" y="285729"/>
            <a:ext cx="6272202" cy="7858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Примечали: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7929618" cy="385287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 под Рождество небо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звездисто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богатый приплод скота, много ягод.  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Каков в Сочельник иней на деревьях, таков цвет будет на хлебе.  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Ясный день, сильные холода, морозы - к хорошему урожаю.                                        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Если во время Святок погода пасмурная - в сенокос будет дождливо.</a:t>
            </a:r>
          </a:p>
          <a:p>
            <a:pPr>
              <a:lnSpc>
                <a:spcPct val="120000"/>
              </a:lnSpc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Свят вечер не едят до звезды.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1">
          <a:blip r:embed="rId3">
            <a:alphaModFix amt="29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654032"/>
          </a:xfrm>
          <a:solidFill>
            <a:schemeClr val="accent1">
              <a:lumMod val="40000"/>
              <a:lumOff val="60000"/>
              <a:alpha val="33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Богоявление. Крещение Господне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214842"/>
          </a:xfrm>
          <a:noFill/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января /19 января.</a:t>
            </a: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Принимая Крещение от святого Иоанна Предтечи в реке Иордан, Господь Иисус Христос подает людям образ и пример Крещения и освящает водное естество. Праздник именуется также Богоявлением, потому что при этом событии миру были явлены все три лица Святой Троицы: Бог Отец, Бог Сын и Бог Святой Дух.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E1E1E1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606</Words>
  <PresentationFormat>Экран (4:3)</PresentationFormat>
  <Paragraphs>61</Paragraphs>
  <Slides>15</Slides>
  <Notes>2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МБДОУ Центр развития ребенка – детский сад №242 «Садко»</vt:lpstr>
      <vt:lpstr>Слайд 2</vt:lpstr>
      <vt:lpstr>Слайд 3</vt:lpstr>
      <vt:lpstr>Рождество Христово</vt:lpstr>
      <vt:lpstr>Слайд 5</vt:lpstr>
      <vt:lpstr>Первые свидетели</vt:lpstr>
      <vt:lpstr>Святки</vt:lpstr>
      <vt:lpstr>Примечали:</vt:lpstr>
      <vt:lpstr>Богоявление. Крещение Господне</vt:lpstr>
      <vt:lpstr>Слайд 10</vt:lpstr>
      <vt:lpstr>Примечали:</vt:lpstr>
      <vt:lpstr>Сретенье Господне</vt:lpstr>
      <vt:lpstr>Слайд 13</vt:lpstr>
      <vt:lpstr>Примечали: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Зимние православные праздники. </dc:title>
  <dc:creator>ADmin</dc:creator>
  <cp:lastModifiedBy>ADmin</cp:lastModifiedBy>
  <cp:revision>23</cp:revision>
  <dcterms:created xsi:type="dcterms:W3CDTF">2019-12-10T19:38:12Z</dcterms:created>
  <dcterms:modified xsi:type="dcterms:W3CDTF">2020-01-10T16:40:48Z</dcterms:modified>
</cp:coreProperties>
</file>