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83" r:id="rId4"/>
    <p:sldId id="258" r:id="rId5"/>
    <p:sldId id="260" r:id="rId6"/>
    <p:sldId id="262" r:id="rId7"/>
    <p:sldId id="264" r:id="rId8"/>
    <p:sldId id="266" r:id="rId9"/>
    <p:sldId id="284" r:id="rId10"/>
    <p:sldId id="267" r:id="rId11"/>
    <p:sldId id="268" r:id="rId12"/>
    <p:sldId id="269" r:id="rId13"/>
    <p:sldId id="285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91" r:id="rId24"/>
    <p:sldId id="286" r:id="rId25"/>
    <p:sldId id="287" r:id="rId26"/>
    <p:sldId id="279" r:id="rId27"/>
    <p:sldId id="289" r:id="rId28"/>
    <p:sldId id="281" r:id="rId29"/>
    <p:sldId id="288" r:id="rId30"/>
    <p:sldId id="28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222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0E98B4-B578-432E-8CC4-0803C1D2553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48A7CF-5BE9-4CD8-BA48-74D9B4844D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5331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48A7CF-5BE9-4CD8-BA48-74D9B4844DF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194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3236FE-D5E6-401C-BD38-DDFC274D2376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17E430-64B3-4140-A3D4-FEEB7D858A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more_fizkultminutka/&#1052;&#1086;&#1088;&#1077;%20&#1092;&#1080;&#1079;&#1082;&#1091;&#1083;&#1100;&#1090;&#1084;&#1080;&#1085;&#1091;&#1090;&#1082;&#1072;/&#1052;&#1086;&#1088;&#1077;%20&#1092;&#1080;&#1079;&#1082;&#1091;&#1083;&#1100;&#1090;&#1084;&#1080;&#1085;&#1091;&#1090;&#1082;&#1072;.pptx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Server\COMMON\TEACHERS\Библиотека\3387849-0f7f9a24bc83a79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857232"/>
            <a:ext cx="7143800" cy="2714643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1928802"/>
            <a:ext cx="7215238" cy="12618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Здравствуйте!</a:t>
            </a:r>
            <a:endParaRPr lang="ru-RU" sz="7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08" y="2571744"/>
            <a:ext cx="485365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Режим дня</a:t>
            </a:r>
          </a:p>
        </p:txBody>
      </p:sp>
      <p:pic>
        <p:nvPicPr>
          <p:cNvPr id="20483" name="Picture 3" descr="C:\Users\SZ\Desktop\Resim_dnya\1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500306"/>
            <a:ext cx="1821539" cy="1565272"/>
          </a:xfrm>
          <a:prstGeom prst="rect">
            <a:avLst/>
          </a:prstGeom>
          <a:noFill/>
        </p:spPr>
      </p:pic>
      <p:pic>
        <p:nvPicPr>
          <p:cNvPr id="20484" name="Picture 4" descr="C:\Users\SZ\Desktop\Resim_dnya\2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572008"/>
            <a:ext cx="1766884" cy="1596075"/>
          </a:xfrm>
          <a:prstGeom prst="rect">
            <a:avLst/>
          </a:prstGeom>
          <a:noFill/>
        </p:spPr>
      </p:pic>
      <p:pic>
        <p:nvPicPr>
          <p:cNvPr id="20485" name="Picture 5" descr="C:\Users\SZ\Desktop\Resim_dnya\3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2330" y="2500306"/>
            <a:ext cx="1643074" cy="1668538"/>
          </a:xfrm>
          <a:prstGeom prst="rect">
            <a:avLst/>
          </a:prstGeom>
          <a:noFill/>
        </p:spPr>
      </p:pic>
      <p:pic>
        <p:nvPicPr>
          <p:cNvPr id="20486" name="Picture 6" descr="C:\Users\SZ\Desktop\Resim_dnya\4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7885" y="4600590"/>
            <a:ext cx="1428760" cy="1636951"/>
          </a:xfrm>
          <a:prstGeom prst="rect">
            <a:avLst/>
          </a:prstGeom>
          <a:noFill/>
        </p:spPr>
      </p:pic>
      <p:pic>
        <p:nvPicPr>
          <p:cNvPr id="20487" name="Picture 7" descr="C:\Users\SZ\Desktop\Resim_dnya\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00496" y="642656"/>
            <a:ext cx="1285884" cy="1575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I:\1111\regim-gnya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3428992" cy="342899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857620" y="1857364"/>
            <a:ext cx="4714908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Зарядка</a:t>
            </a:r>
          </a:p>
          <a:p>
            <a:r>
              <a:rPr lang="ru-RU" sz="2400" b="1" dirty="0" smtClean="0"/>
              <a:t>Умывание</a:t>
            </a:r>
          </a:p>
          <a:p>
            <a:r>
              <a:rPr lang="ru-RU" sz="2400" b="1" dirty="0" smtClean="0"/>
              <a:t>Завтрак</a:t>
            </a:r>
          </a:p>
          <a:p>
            <a:r>
              <a:rPr lang="ru-RU" sz="2400" b="1" dirty="0" smtClean="0"/>
              <a:t>Школьные уроки</a:t>
            </a:r>
          </a:p>
          <a:p>
            <a:r>
              <a:rPr lang="ru-RU" sz="2400" b="1" dirty="0" smtClean="0"/>
              <a:t>Прогулка</a:t>
            </a:r>
          </a:p>
          <a:p>
            <a:r>
              <a:rPr lang="ru-RU" sz="2400" b="1" dirty="0" smtClean="0"/>
              <a:t>Обед</a:t>
            </a:r>
          </a:p>
          <a:p>
            <a:r>
              <a:rPr lang="ru-RU" sz="2400" b="1" dirty="0" smtClean="0"/>
              <a:t>Домашнее задание</a:t>
            </a:r>
          </a:p>
          <a:p>
            <a:r>
              <a:rPr lang="ru-RU" sz="2400" b="1" dirty="0" smtClean="0"/>
              <a:t>Прогулка</a:t>
            </a:r>
          </a:p>
          <a:p>
            <a:r>
              <a:rPr lang="ru-RU" sz="2400" b="1" dirty="0" smtClean="0"/>
              <a:t>Игры по интересам</a:t>
            </a:r>
          </a:p>
          <a:p>
            <a:r>
              <a:rPr lang="ru-RU" sz="2400" b="1" dirty="0" smtClean="0"/>
              <a:t>Душ</a:t>
            </a:r>
          </a:p>
          <a:p>
            <a:r>
              <a:rPr lang="ru-RU" sz="2400" b="1" dirty="0" smtClean="0"/>
              <a:t>Сон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1928802"/>
            <a:ext cx="68303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Движение- это жизнь</a:t>
            </a:r>
          </a:p>
        </p:txBody>
      </p:sp>
      <p:pic>
        <p:nvPicPr>
          <p:cNvPr id="18434" name="Picture 2" descr="http://detsad7usinsk.ucoz.ru/_nw/0/82430957.jp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3500438"/>
            <a:ext cx="4048125" cy="3000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1643050"/>
            <a:ext cx="804213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Культура питания на Руси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7412" name="Picture 4" descr="http://cs405122.userapi.com/v405122324/1361/_O_89i7ln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2928934"/>
            <a:ext cx="4762500" cy="3524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www.kidsformula.ru/images/vitamin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2000240"/>
            <a:ext cx="4500594" cy="4500594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85918" y="1071546"/>
            <a:ext cx="52442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Все о витаминах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www.upakovano.ru/pictures/news_imgs/News_S/pictures17/vp-3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28578"/>
            <a:ext cx="5357850" cy="6429422"/>
          </a:xfrm>
          <a:prstGeom prst="rect">
            <a:avLst/>
          </a:prstGeom>
          <a:noFill/>
        </p:spPr>
      </p:pic>
      <p:pic>
        <p:nvPicPr>
          <p:cNvPr id="25606" name="Picture 6" descr="http://sueveriya.ru/wp-content/uploads/2010/12/767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286249"/>
            <a:ext cx="2667000" cy="2571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deto4ka.com/uploads/posts/2011-03/1299571644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000108"/>
            <a:ext cx="5143536" cy="5143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I:\1111\10f715a34f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81000"/>
            <a:ext cx="4572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I:\1111\kapusta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285728"/>
            <a:ext cx="6608480" cy="58766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I:\1111\79640114_large_4524271_691de6f3ea4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714356"/>
            <a:ext cx="8323159" cy="5643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85860"/>
            <a:ext cx="9144000" cy="14773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 Д З Р Ь О В Е</a:t>
            </a:r>
            <a:endParaRPr lang="ru-RU" sz="9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285860"/>
            <a:ext cx="7415813" cy="14773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 Д О Р О В Ь Е</a:t>
            </a:r>
            <a:endParaRPr lang="ru-RU" sz="9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2772" name="Picture 4" descr="http://rastet-rebenok.ru/wp-content/uploads/2011/10/saslivoe-detstvo-log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2928934"/>
            <a:ext cx="364333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I:\1111\pomidory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500042"/>
            <a:ext cx="5667388" cy="588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http://skazka-uyt.ru/images/oku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1" y="1285860"/>
            <a:ext cx="7375137" cy="4005268"/>
          </a:xfrm>
          <a:prstGeom prst="rect">
            <a:avLst/>
          </a:prstGeom>
          <a:noFill/>
        </p:spPr>
      </p:pic>
      <p:pic>
        <p:nvPicPr>
          <p:cNvPr id="31752" name="Picture 8" descr="http://animo2.ucoz.ru/_ph/14/1/34635817.jpg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5638799"/>
            <a:ext cx="14478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I:\1111\d09f4cabfb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852488"/>
            <a:ext cx="6096000" cy="5153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357298"/>
            <a:ext cx="2396810" cy="563231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Витамин А</a:t>
            </a:r>
          </a:p>
          <a:p>
            <a:pPr algn="ctr"/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Витамин С</a:t>
            </a:r>
          </a:p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Витамин </a:t>
            </a:r>
            <a:r>
              <a:rPr lang="en-US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</a:t>
            </a:r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57588" y="1285860"/>
            <a:ext cx="5286412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витамин роста,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улучшает зрение</a:t>
            </a:r>
          </a:p>
          <a:p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закаливает организм,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помогает бороться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 микробами</a:t>
            </a:r>
          </a:p>
          <a:p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укрепляет костную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систему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00100" y="785794"/>
            <a:ext cx="7072362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>
                  <a:solidFill>
                    <a:schemeClr val="accent2"/>
                  </a:solidFill>
                </a:ln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Толковый словарь живого великорусского языка В.И. Даля</a:t>
            </a:r>
          </a:p>
          <a:p>
            <a:pPr algn="ctr"/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ВИНЕГРЕТ- ( перевод с франц.)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-окрошка, но без квасу, а с приправою уксуса, горчицы и пр., холодное</a:t>
            </a:r>
          </a:p>
          <a:p>
            <a:pPr algn="ctr"/>
            <a:endParaRPr lang="ru-RU" sz="3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смесь всячины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857232"/>
            <a:ext cx="821537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Какие другие блюда можно приготовить </a:t>
            </a:r>
          </a:p>
          <a:p>
            <a:pPr algn="ctr"/>
            <a:r>
              <a:rPr lang="ru-RU" sz="4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из этих же продуктов</a:t>
            </a:r>
            <a:r>
              <a:rPr lang="en-US" sz="4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4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172" name="Picture 4" descr="http://a22001.rimg.info/1993159000e3a1c40a177a79b2764b9cc1c3d4bdc4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929066"/>
            <a:ext cx="1285884" cy="1705764"/>
          </a:xfrm>
          <a:prstGeom prst="rect">
            <a:avLst/>
          </a:prstGeom>
          <a:noFill/>
        </p:spPr>
      </p:pic>
      <p:pic>
        <p:nvPicPr>
          <p:cNvPr id="7174" name="Picture 6" descr="http://a22001.rimg.info/1993159000dc0d5645d27619e67416108fe2fdd1b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4572008"/>
            <a:ext cx="1000132" cy="1625215"/>
          </a:xfrm>
          <a:prstGeom prst="rect">
            <a:avLst/>
          </a:prstGeom>
          <a:noFill/>
        </p:spPr>
      </p:pic>
      <p:pic>
        <p:nvPicPr>
          <p:cNvPr id="7176" name="Picture 8" descr="http://a22001.rimg.info/1993159000aa20c03bceec971c81d27874313124d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572008"/>
            <a:ext cx="857256" cy="1569624"/>
          </a:xfrm>
          <a:prstGeom prst="rect">
            <a:avLst/>
          </a:prstGeom>
          <a:noFill/>
        </p:spPr>
      </p:pic>
      <p:pic>
        <p:nvPicPr>
          <p:cNvPr id="7178" name="Picture 10" descr="http://a22001.rimg.info/1993159000594f11500a33e7f540f5f51a1ec24ada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786578" y="4143380"/>
            <a:ext cx="1285884" cy="17057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214290"/>
            <a:ext cx="9144000" cy="64448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/>
              <a:t> </a:t>
            </a:r>
            <a:r>
              <a:rPr lang="ru-RU" sz="1720" b="1" dirty="0"/>
              <a:t>Винегрет(фр. </a:t>
            </a:r>
            <a:r>
              <a:rPr lang="ru-RU" sz="1720" b="1" dirty="0" err="1"/>
              <a:t>vinaigrette</a:t>
            </a:r>
            <a:r>
              <a:rPr lang="ru-RU" sz="1720" b="1" dirty="0"/>
              <a:t>) — широко распространенная в Европе, а также в дореволюционной России заправка для салата на основе уксуса, оливкового масла и горчицы. Название соуса происходит от уменьшительной формы слова (фр. </a:t>
            </a:r>
            <a:r>
              <a:rPr lang="ru-RU" sz="1720" b="1" dirty="0" err="1"/>
              <a:t>vinaigre</a:t>
            </a:r>
            <a:r>
              <a:rPr lang="ru-RU" sz="1720" b="1" dirty="0"/>
              <a:t> — уксус).</a:t>
            </a:r>
          </a:p>
          <a:p>
            <a:pPr algn="ctr"/>
            <a:r>
              <a:rPr lang="ru-RU" sz="1720" b="1" dirty="0" smtClean="0"/>
              <a:t>Название"винегрет</a:t>
            </a:r>
            <a:r>
              <a:rPr lang="ru-RU" sz="1720" b="1" dirty="0"/>
              <a:t>" появилось в царствование Александра I. Работавший в дворцовой кухне знаменитый французский повар </a:t>
            </a:r>
            <a:r>
              <a:rPr lang="ru-RU" sz="1720" b="1" dirty="0" err="1"/>
              <a:t>Антуан</a:t>
            </a:r>
            <a:r>
              <a:rPr lang="ru-RU" sz="1720" b="1" dirty="0"/>
              <a:t> </a:t>
            </a:r>
            <a:r>
              <a:rPr lang="ru-RU" sz="1720" b="1" dirty="0" smtClean="0"/>
              <a:t>Карем </a:t>
            </a:r>
            <a:r>
              <a:rPr lang="ru-RU" sz="1720" b="1" dirty="0"/>
              <a:t>заинтересовался приготовлением неизвестного ему салата. Увидев, что готовое блюдо повара поливают уксусом, Карем, указывая на него, спросил: "</a:t>
            </a:r>
            <a:r>
              <a:rPr lang="ru-RU" sz="1720" b="1" dirty="0" err="1"/>
              <a:t>Винегр</a:t>
            </a:r>
            <a:r>
              <a:rPr lang="ru-RU" sz="1720" b="1" dirty="0" smtClean="0"/>
              <a:t>?« Поварам </a:t>
            </a:r>
            <a:r>
              <a:rPr lang="ru-RU" sz="1720" b="1" dirty="0"/>
              <a:t>показалось, что он произнес название блюда, и они согласно закивали </a:t>
            </a:r>
            <a:r>
              <a:rPr lang="ru-RU" sz="1720" b="1" dirty="0" smtClean="0"/>
              <a:t>головами</a:t>
            </a:r>
            <a:r>
              <a:rPr lang="ru-RU" sz="1720" b="1" dirty="0"/>
              <a:t>: "Винегрет, винегрет..." Так в царском меню появилось новое название блюда, которое, выйдя за пределы дворца, упростилось до неузнаваемости и скоро стало обычной закуской </a:t>
            </a:r>
            <a:r>
              <a:rPr lang="ru-RU" sz="1720" b="1" dirty="0" smtClean="0"/>
              <a:t>русских </a:t>
            </a:r>
            <a:r>
              <a:rPr lang="ru-RU" sz="1720" b="1" dirty="0"/>
              <a:t>людей.</a:t>
            </a:r>
          </a:p>
          <a:p>
            <a:pPr algn="ctr"/>
            <a:r>
              <a:rPr lang="ru-RU" sz="1720" b="1" dirty="0"/>
              <a:t>В русский классический винегрет входят: свекла, морковь, картофель — отваренные и охлажденные, соленые огурцы и квашеная капуста, лук репчатый и (или) зеленый, — все примерно в равных объемах</a:t>
            </a:r>
            <a:r>
              <a:rPr lang="ru-RU" sz="1720" b="1" dirty="0" smtClean="0"/>
              <a:t>, </a:t>
            </a:r>
            <a:r>
              <a:rPr lang="ru-RU" sz="1720" b="1" dirty="0"/>
              <a:t>только лука чуть-чуть больше, чем других овощей, а моркови чуть-чуть меньше. В этот овощной винегрет входит </a:t>
            </a:r>
            <a:r>
              <a:rPr lang="ru-RU" sz="1720" b="1" dirty="0" smtClean="0"/>
              <a:t>и </a:t>
            </a:r>
            <a:r>
              <a:rPr lang="ru-RU" sz="1720" b="1" dirty="0"/>
              <a:t>заправка — смесь слабого, трехпроцентного уксуса, </a:t>
            </a:r>
            <a:r>
              <a:rPr lang="ru-RU" sz="1720" b="1" dirty="0" smtClean="0"/>
              <a:t>растительного </a:t>
            </a:r>
            <a:r>
              <a:rPr lang="ru-RU" sz="1720" b="1" dirty="0"/>
              <a:t>масла, соли </a:t>
            </a:r>
            <a:r>
              <a:rPr lang="ru-RU" sz="1720" b="1" dirty="0" smtClean="0"/>
              <a:t>и </a:t>
            </a:r>
            <a:r>
              <a:rPr lang="ru-RU" sz="1720" b="1" dirty="0"/>
              <a:t>черного перца. Классический русский винегрет обязательно включает рубленое крутое яйцо. Возможно небольшое количество </a:t>
            </a:r>
            <a:r>
              <a:rPr lang="ru-RU" sz="1720" b="1" dirty="0" err="1"/>
              <a:t>мелкокрошеной</a:t>
            </a:r>
            <a:r>
              <a:rPr lang="ru-RU" sz="1720" b="1" dirty="0"/>
              <a:t> сельди (предварительно вымоченной в молоке). Но в этом случае в винегрет не кладется квашеная капуста, а объем картофеля и лука увеличивается.</a:t>
            </a:r>
          </a:p>
          <a:p>
            <a:pPr algn="ctr"/>
            <a:r>
              <a:rPr lang="ru-RU" sz="1720" b="1" dirty="0"/>
              <a:t>В России под винегретом понимается салат из отварных свёклы, картофеля, моркови, а также солёных огурцов и зеленого или репчатого лука и квашеной капусты. Относится </a:t>
            </a:r>
            <a:r>
              <a:rPr lang="ru-RU" sz="1720" b="1" dirty="0" smtClean="0"/>
              <a:t> к</a:t>
            </a:r>
            <a:r>
              <a:rPr lang="ru-RU" sz="1720" b="1" dirty="0"/>
              <a:t> закусочным холодным блюдам. В настоящее время заправляется </a:t>
            </a:r>
            <a:r>
              <a:rPr lang="ru-RU" sz="1720" b="1" dirty="0" smtClean="0"/>
              <a:t>подсолнечным</a:t>
            </a:r>
            <a:r>
              <a:rPr lang="ru-RU" sz="1720" b="1" dirty="0"/>
              <a:t> маслом или майонезом, хотя в прошлом винегрет заправлялся именно горчичной заправкой </a:t>
            </a:r>
            <a:r>
              <a:rPr lang="ru-RU" sz="1720" b="1" dirty="0" err="1"/>
              <a:t>vinaigrette</a:t>
            </a:r>
            <a:r>
              <a:rPr lang="ru-RU" sz="1720" b="1" dirty="0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salatrecet.ru/images/Salat/seledka-pod-shubo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705225" cy="2781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42910" y="3143248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Селедка под шубой</a:t>
            </a:r>
            <a:endParaRPr lang="ru-RU" b="1" dirty="0"/>
          </a:p>
        </p:txBody>
      </p:sp>
      <p:pic>
        <p:nvPicPr>
          <p:cNvPr id="47108" name="Picture 4" descr="http://t2.gstatic.com/images?q=tbn:ANd9GcSrfZW97UrJayR7JLt_z8Nlzo5U5-Fu2BS0Pxkbm2QYaDDv_VzfoCWlUet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14290"/>
            <a:ext cx="4122305" cy="274320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857884" y="3143248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Борщ</a:t>
            </a:r>
          </a:p>
        </p:txBody>
      </p:sp>
      <p:pic>
        <p:nvPicPr>
          <p:cNvPr id="47110" name="Picture 6" descr="Салат картофельный со сметаной 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643314"/>
            <a:ext cx="3929090" cy="27329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6286520"/>
            <a:ext cx="492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Салат картофельный со сметаной шубой</a:t>
            </a:r>
            <a:endParaRPr lang="ru-RU" dirty="0"/>
          </a:p>
        </p:txBody>
      </p:sp>
      <p:pic>
        <p:nvPicPr>
          <p:cNvPr id="47112" name="Picture 8" descr="http://s43.radikal.ru/i099/1009/71/881aba37ac1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3714752"/>
            <a:ext cx="3810000" cy="25431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572000" y="62116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Салат из тертой моркови, свеклы, капусты и лука</a:t>
            </a:r>
            <a:endParaRPr lang="ru-RU" dirty="0"/>
          </a:p>
        </p:txBody>
      </p:sp>
      <p:pic>
        <p:nvPicPr>
          <p:cNvPr id="10" name="Picture 2" descr="File:Vinegret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5760" y="285728"/>
            <a:ext cx="8892480" cy="6455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357298"/>
            <a:ext cx="864399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вредными привычками живешь,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болезнь </a:t>
            </a: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наживешь</a:t>
            </a:r>
          </a:p>
        </p:txBody>
      </p:sp>
      <p:pic>
        <p:nvPicPr>
          <p:cNvPr id="3074" name="Picture 2" descr="http://mdou18.edu.yar.ru/images/doktor2_w200_h2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908808"/>
            <a:ext cx="2143140" cy="2753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1111\3312605-teenager-girl-lying-on-bed-relaxing-and-reading-a-book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4876747" cy="3255229"/>
          </a:xfrm>
          <a:prstGeom prst="rect">
            <a:avLst/>
          </a:prstGeom>
          <a:noFill/>
        </p:spPr>
      </p:pic>
      <p:pic>
        <p:nvPicPr>
          <p:cNvPr id="1027" name="Picture 3" descr="I:\1111\61041705.94321531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143248"/>
            <a:ext cx="3500442" cy="3500442"/>
          </a:xfrm>
          <a:prstGeom prst="rect">
            <a:avLst/>
          </a:prstGeom>
          <a:noFill/>
        </p:spPr>
      </p:pic>
      <p:pic>
        <p:nvPicPr>
          <p:cNvPr id="1030" name="Picture 6" descr="http://chudetstvo.ru/uploads/posts/2009-12/1260008015_rebenok_kovyriaet_v_nosu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58" y="285728"/>
            <a:ext cx="4214842" cy="2797784"/>
          </a:xfrm>
          <a:prstGeom prst="rect">
            <a:avLst/>
          </a:prstGeom>
          <a:noFill/>
        </p:spPr>
      </p:pic>
      <p:pic>
        <p:nvPicPr>
          <p:cNvPr id="1031" name="Picture 7" descr="I:\1111\osank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3286124"/>
            <a:ext cx="5000640" cy="32893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2285992"/>
            <a:ext cx="71438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5572140"/>
            <a:ext cx="54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643578"/>
            <a:ext cx="54213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143504" y="2214554"/>
            <a:ext cx="571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lado.at.ua/img/soln-smo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343275" cy="299085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2928926" y="3429000"/>
            <a:ext cx="44291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Правильное питание</a:t>
            </a:r>
          </a:p>
          <a:p>
            <a:r>
              <a:rPr lang="ru-RU" sz="2400" b="1" dirty="0" smtClean="0"/>
              <a:t>Режим дня</a:t>
            </a:r>
          </a:p>
          <a:p>
            <a:r>
              <a:rPr lang="ru-RU" sz="2400" b="1" dirty="0" smtClean="0"/>
              <a:t>Занятие спортом</a:t>
            </a:r>
          </a:p>
          <a:p>
            <a:r>
              <a:rPr lang="ru-RU" sz="2400" b="1" dirty="0" smtClean="0"/>
              <a:t>Правила личной гигиены</a:t>
            </a:r>
          </a:p>
          <a:p>
            <a:r>
              <a:rPr lang="ru-RU" sz="2400" b="1" dirty="0" smtClean="0"/>
              <a:t>Отсутствие вредных привычек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5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14356"/>
            <a:ext cx="6321959" cy="6143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1880" y="2500306"/>
            <a:ext cx="89121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Желаем крепкого здоровья!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1500174"/>
            <a:ext cx="611218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Устный журнал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«Азбука здоровья»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22" name="Picture 2" descr="http://sad70.ru/IMG_025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267207"/>
            <a:ext cx="4500594" cy="337544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1000108"/>
            <a:ext cx="88474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Чисто жить- здоровым быть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http://sad1165.ru/images/program/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714620"/>
            <a:ext cx="5000628" cy="37504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://irecommend.ru/sites/default/files/product-images/10160/mylo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906771"/>
            <a:ext cx="7858180" cy="4960478"/>
          </a:xfrm>
          <a:prstGeom prst="rect">
            <a:avLst/>
          </a:prstGeom>
          <a:noFill/>
        </p:spPr>
      </p:pic>
      <p:pic>
        <p:nvPicPr>
          <p:cNvPr id="3" name="Picture 2" descr="http://finehairsolutions.com/wp-content/uploads/2012/04/wide-tooth-comb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1214422"/>
            <a:ext cx="5857916" cy="4891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cutlife.ru/wp-content/uploads/2010/11/kak-vybrat-zubnuyu-shhetk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643050"/>
            <a:ext cx="6038850" cy="2914650"/>
          </a:xfrm>
          <a:prstGeom prst="rect">
            <a:avLst/>
          </a:prstGeom>
          <a:noFill/>
        </p:spPr>
      </p:pic>
      <p:pic>
        <p:nvPicPr>
          <p:cNvPr id="19462" name="Picture 6" descr="http://www.po4itay.ru/stori/other/index.files/Istoriya-zubnoy-shchet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67550" y="4476750"/>
            <a:ext cx="2076450" cy="2381250"/>
          </a:xfrm>
          <a:prstGeom prst="rect">
            <a:avLst/>
          </a:prstGeom>
          <a:noFill/>
        </p:spPr>
      </p:pic>
      <p:pic>
        <p:nvPicPr>
          <p:cNvPr id="4" name="Picture 3" descr="I:\1111\image_5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00696" y="385731"/>
            <a:ext cx="5558998" cy="5429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:\1111\detskaya-zubnaya-pasta-ural-drakosha-bubble-gum-60-m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19063"/>
            <a:ext cx="3810000" cy="6619875"/>
          </a:xfrm>
          <a:prstGeom prst="rect">
            <a:avLst/>
          </a:prstGeom>
          <a:noFill/>
        </p:spPr>
      </p:pic>
      <p:pic>
        <p:nvPicPr>
          <p:cNvPr id="3" name="Picture 2" descr="I:\1111\430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714356"/>
            <a:ext cx="4543444" cy="45434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I:\1111\yeniw-b0535413f9efae8fa1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3495" y="428604"/>
            <a:ext cx="7657010" cy="6000792"/>
          </a:xfrm>
          <a:prstGeom prst="rect">
            <a:avLst/>
          </a:prstGeom>
          <a:noFill/>
        </p:spPr>
      </p:pic>
      <p:pic>
        <p:nvPicPr>
          <p:cNvPr id="3" name="Picture 4" descr="http://www.torange.ru/photo/5/13/%D0%9F%D0%B5%D1%80%D0%B5%D0%BA%D0%B0%D1%82%D1%8B-%D1%80%D1%83%D1%87%D1%8C%D1%8F-1274171240_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571480"/>
            <a:ext cx="8465403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71480"/>
            <a:ext cx="6824123" cy="240065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Личная гигиена, опрятность, </a:t>
            </a:r>
          </a:p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потребность в уходе за своим телом</a:t>
            </a:r>
          </a:p>
          <a:p>
            <a:pPr algn="ctr"/>
            <a:r>
              <a:rPr lang="ru-RU" sz="3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должны быть неотъемлемым качеством</a:t>
            </a:r>
          </a:p>
          <a:p>
            <a:pPr algn="ctr"/>
            <a:r>
              <a:rPr lang="ru-RU" sz="3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воспитанного и культурного человека</a:t>
            </a:r>
            <a:endParaRPr lang="ru-RU" sz="3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1506" name="Picture 2" descr="http://www.dou74orel.ru/editor/uploads/images/adanzeye-bebek-mkl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357562"/>
            <a:ext cx="5810250" cy="3286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171</Words>
  <Application>Microsoft Office PowerPoint</Application>
  <PresentationFormat>Экран (4:3)</PresentationFormat>
  <Paragraphs>72</Paragraphs>
  <Slides>30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SZ</dc:creator>
  <cp:lastModifiedBy>user</cp:lastModifiedBy>
  <cp:revision>67</cp:revision>
  <dcterms:created xsi:type="dcterms:W3CDTF">2012-10-23T08:08:38Z</dcterms:created>
  <dcterms:modified xsi:type="dcterms:W3CDTF">2020-01-10T10:07:15Z</dcterms:modified>
</cp:coreProperties>
</file>