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handoutMasterIdLst>
    <p:handoutMasterId r:id="rId21"/>
  </p:handoutMasterIdLst>
  <p:sldIdLst>
    <p:sldId id="256" r:id="rId2"/>
    <p:sldId id="280" r:id="rId3"/>
    <p:sldId id="286" r:id="rId4"/>
    <p:sldId id="288" r:id="rId5"/>
    <p:sldId id="277" r:id="rId6"/>
    <p:sldId id="270" r:id="rId7"/>
    <p:sldId id="271" r:id="rId8"/>
    <p:sldId id="283" r:id="rId9"/>
    <p:sldId id="278" r:id="rId10"/>
    <p:sldId id="284" r:id="rId11"/>
    <p:sldId id="274" r:id="rId12"/>
    <p:sldId id="275" r:id="rId13"/>
    <p:sldId id="276" r:id="rId14"/>
    <p:sldId id="285" r:id="rId15"/>
    <p:sldId id="281" r:id="rId16"/>
    <p:sldId id="289" r:id="rId17"/>
    <p:sldId id="290" r:id="rId18"/>
    <p:sldId id="291" r:id="rId19"/>
    <p:sldId id="292" r:id="rId20"/>
  </p:sldIdLst>
  <p:sldSz cx="9144000" cy="6858000" type="screen4x3"/>
  <p:notesSz cx="9926638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1696" y="0"/>
            <a:ext cx="4302625" cy="34026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E7CA2B-3FA8-4552-AEE6-4687C278231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1696" y="6456324"/>
            <a:ext cx="4302625" cy="3402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0E902E-0258-4AAC-82CA-21924B00A8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28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3024336"/>
          </a:xfrm>
          <a:blipFill>
            <a:blip r:embed="rId2" cstate="print"/>
            <a:tile tx="0" ty="0" sx="100000" sy="100000" flip="none" algn="tl"/>
          </a:blipFill>
          <a:ln>
            <a:solidFill>
              <a:srgbClr val="FFFF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   Концерт для  родителей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u="sng" dirty="0" smtClean="0">
                <a:solidFill>
                  <a:srgbClr val="FF0000"/>
                </a:solidFill>
              </a:rPr>
              <a:t>«Вот и стали мы на год взрослей» </a:t>
            </a:r>
            <a:r>
              <a:rPr lang="ru-RU" dirty="0" smtClean="0">
                <a:solidFill>
                  <a:srgbClr val="0070C0"/>
                </a:solidFill>
              </a:rPr>
              <a:t>объединения гитаристов 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«Звонкие струны»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886200"/>
            <a:ext cx="7776864" cy="2207096"/>
          </a:xfrm>
          <a:blipFill>
            <a:blip r:embed="rId3" cstate="print"/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Руководитель  - педагог высшей категории </a:t>
            </a:r>
          </a:p>
          <a:p>
            <a:r>
              <a:rPr lang="ru-RU" dirty="0" smtClean="0">
                <a:solidFill>
                  <a:srgbClr val="00B050"/>
                </a:solidFill>
                <a:latin typeface="Arial Black" pitchFamily="34" charset="0"/>
              </a:rPr>
              <a:t>Медведева Инна Анатольевна</a:t>
            </a:r>
          </a:p>
          <a:p>
            <a:r>
              <a:rPr lang="ru-RU" dirty="0" smtClean="0">
                <a:solidFill>
                  <a:srgbClr val="00B050"/>
                </a:solidFill>
                <a:latin typeface="Calibri" pitchFamily="34" charset="0"/>
              </a:rPr>
              <a:t>17  мая 2019</a:t>
            </a:r>
            <a:endParaRPr lang="ru-RU" dirty="0">
              <a:solidFill>
                <a:srgbClr val="00B05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157592" cy="2232248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Слова и музыка Инны Медведевой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FF0000"/>
                </a:solidFill>
              </a:rPr>
              <a:t>«Дождь»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B050"/>
                </a:solidFill>
              </a:rPr>
              <a:t> Исполняет </a:t>
            </a:r>
            <a:r>
              <a:rPr lang="ru-RU" sz="3600" dirty="0" err="1" smtClean="0">
                <a:solidFill>
                  <a:srgbClr val="00B050"/>
                </a:solidFill>
              </a:rPr>
              <a:t>Гаевая</a:t>
            </a:r>
            <a:r>
              <a:rPr lang="ru-RU" sz="3600" dirty="0" smtClean="0">
                <a:solidFill>
                  <a:srgbClr val="00B050"/>
                </a:solidFill>
              </a:rPr>
              <a:t> Александра 6 год обучения и  Медведева И.А</a:t>
            </a:r>
            <a:r>
              <a:rPr lang="ru-RU" sz="3600" dirty="0" smtClean="0">
                <a:solidFill>
                  <a:srgbClr val="0070C0"/>
                </a:solidFill>
              </a:rPr>
              <a:t>. </a:t>
            </a:r>
            <a:r>
              <a:rPr lang="ru-RU" sz="3600" dirty="0" smtClean="0">
                <a:solidFill>
                  <a:srgbClr val="FF0000"/>
                </a:solidFill>
              </a:rPr>
              <a:t/>
            </a:r>
            <a:br>
              <a:rPr lang="ru-RU" sz="3600" dirty="0" smtClean="0">
                <a:solidFill>
                  <a:srgbClr val="FF0000"/>
                </a:solidFill>
              </a:rPr>
            </a:b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098" name="Picture 2" descr="F:\Вот и стали мы на год\Фото для презентации\1247674261__dozhd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348880"/>
            <a:ext cx="6023288" cy="40733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95536" y="5589240"/>
            <a:ext cx="8352928" cy="58296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3200" dirty="0" smtClean="0">
                <a:solidFill>
                  <a:srgbClr val="00B0F0"/>
                </a:solidFill>
              </a:rPr>
              <a:t>Исполняют </a:t>
            </a:r>
            <a:r>
              <a:rPr lang="ru-RU" sz="3200" dirty="0" err="1" smtClean="0">
                <a:solidFill>
                  <a:srgbClr val="00B0F0"/>
                </a:solidFill>
              </a:rPr>
              <a:t>Фроликов</a:t>
            </a:r>
            <a:r>
              <a:rPr lang="ru-RU" sz="3200" dirty="0" smtClean="0">
                <a:solidFill>
                  <a:srgbClr val="00B0F0"/>
                </a:solidFill>
              </a:rPr>
              <a:t> Борис 1 г.о., Колодий Ксения 3г.о.</a:t>
            </a:r>
            <a:endParaRPr lang="ru-RU" sz="3200" dirty="0">
              <a:solidFill>
                <a:srgbClr val="00B0F0"/>
              </a:solidFill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39552" y="4797152"/>
            <a:ext cx="7920880" cy="71663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Музыка </a:t>
            </a:r>
            <a:r>
              <a:rPr lang="ru-RU" sz="2400" dirty="0" err="1" smtClean="0">
                <a:solidFill>
                  <a:srgbClr val="FF0000"/>
                </a:solidFill>
              </a:rPr>
              <a:t>М.Д.Тухманова,слова</a:t>
            </a:r>
            <a:r>
              <a:rPr lang="ru-RU" sz="2400" dirty="0" smtClean="0">
                <a:solidFill>
                  <a:srgbClr val="FF0000"/>
                </a:solidFill>
              </a:rPr>
              <a:t> В.Харитонова</a:t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«Песенка о сапожнике»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5122" name="Picture 2" descr="F:\Вот и стали мы на год\Фото для презентации\962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60648"/>
            <a:ext cx="4513684" cy="45136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800600"/>
            <a:ext cx="8208912" cy="566738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Стихи и музыка Б.Окуджавы «Музыкант»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99592" y="5367338"/>
            <a:ext cx="7560840" cy="804862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70C0"/>
                </a:solidFill>
              </a:rPr>
              <a:t>Исполняет ансамбль «Рондо»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6146" name="Picture 2" descr="F:\Вот и стали мы на год\Фото для презентации\images_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692696"/>
            <a:ext cx="3197589" cy="39221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Слова и музыка </a:t>
            </a:r>
            <a:r>
              <a:rPr lang="ru-RU" sz="3200" dirty="0" err="1" smtClean="0">
                <a:solidFill>
                  <a:srgbClr val="FF0000"/>
                </a:solidFill>
              </a:rPr>
              <a:t>Е.Хавтан</a:t>
            </a:r>
            <a:r>
              <a:rPr lang="ru-RU" sz="3200" dirty="0" smtClean="0">
                <a:solidFill>
                  <a:srgbClr val="FF0000"/>
                </a:solidFill>
              </a:rPr>
              <a:t> – </a:t>
            </a:r>
            <a:r>
              <a:rPr lang="ru-RU" sz="3200" dirty="0" err="1" smtClean="0">
                <a:solidFill>
                  <a:srgbClr val="FF0000"/>
                </a:solidFill>
              </a:rPr>
              <a:t>В.Сюткин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«Дорога в облака»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70C0"/>
                </a:solidFill>
              </a:rPr>
              <a:t>Исполняет ансамбль «Рондо»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2050" name="Picture 2" descr="F:\Вот и стали мы на год\Фото для презентации\syutkincopy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2235944" cy="3577510"/>
          </a:xfrm>
          <a:prstGeom prst="rect">
            <a:avLst/>
          </a:prstGeom>
          <a:noFill/>
        </p:spPr>
      </p:pic>
      <p:pic>
        <p:nvPicPr>
          <p:cNvPr id="2051" name="Picture 3" descr="F:\Вот и стали мы на год\Фото для презентации\0_27b80_c71efb90_XL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2492896"/>
            <a:ext cx="5792824" cy="38884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dirty="0" err="1" smtClean="0">
                <a:solidFill>
                  <a:srgbClr val="FF0000"/>
                </a:solidFill>
              </a:rPr>
              <a:t>Ю.Бутусов</a:t>
            </a:r>
            <a:r>
              <a:rPr lang="ru-RU" sz="3600" dirty="0" smtClean="0">
                <a:solidFill>
                  <a:srgbClr val="FF0000"/>
                </a:solidFill>
              </a:rPr>
              <a:t> «Прогулки по воде»</a:t>
            </a:r>
            <a:br>
              <a:rPr lang="ru-RU" sz="3600" dirty="0" smtClean="0">
                <a:solidFill>
                  <a:srgbClr val="FF0000"/>
                </a:solidFill>
              </a:rPr>
            </a:br>
            <a:r>
              <a:rPr lang="ru-RU" sz="3600" dirty="0" smtClean="0">
                <a:solidFill>
                  <a:srgbClr val="0070C0"/>
                </a:solidFill>
              </a:rPr>
              <a:t>Исполняет ансамбль «Рондо»</a:t>
            </a:r>
            <a:endParaRPr lang="ru-RU" sz="3600" dirty="0">
              <a:solidFill>
                <a:srgbClr val="0070C0"/>
              </a:solidFill>
            </a:endParaRPr>
          </a:p>
        </p:txBody>
      </p:sp>
      <p:pic>
        <p:nvPicPr>
          <p:cNvPr id="7170" name="Picture 2" descr="F:\Вот и стали мы на год\Фото для презентации\2861057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844824"/>
            <a:ext cx="7566282" cy="424792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395536" y="908720"/>
            <a:ext cx="8568952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Музыка И.Шаферана,слова Л.Варданяна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«Мы бродячие артисты»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Исполняет ансамбль «Рондо»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idx="1"/>
          </p:nvPr>
        </p:nvSpPr>
        <p:spPr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endParaRPr lang="ru-RU" sz="7200" dirty="0" smtClean="0"/>
          </a:p>
          <a:p>
            <a:endParaRPr lang="ru-RU" dirty="0"/>
          </a:p>
        </p:txBody>
      </p:sp>
      <p:pic>
        <p:nvPicPr>
          <p:cNvPr id="2" name="Picture 2" descr="F:\Вот и стали мы на год\Фото для презентации\furgonchik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20888"/>
            <a:ext cx="5688632" cy="42470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А. Макаревич «Марионетки»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Исполняет ансамбль «Рондо»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 descr="F:\Вот и стали мы на год\Фото для презентации\48915887_1253447307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916832"/>
            <a:ext cx="6667500" cy="4381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А. Макаревич «Годы летят стрелою»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Исполняет ансамбль «Рондо»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3" name="Picture 3" descr="F:\Вот и стали мы на год\Фото для презентации\75976352_217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628800"/>
            <a:ext cx="4975200" cy="49552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А. Макаревич «В добрый час»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Исполняет ансамбль «Рондо»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 descr="F:\Вот и стали мы на год\Фото для презентации\1205063387_fro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772816"/>
            <a:ext cx="4608512" cy="47717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О. Митяев «Как здорово»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Исполняют все обучающиеся объединения «Звонкие струны»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Family\Downloads\24.01.13 на сцене ДД(Ю)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1898" y="1988840"/>
            <a:ext cx="6800203" cy="41373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5" descr="Клебано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1772816"/>
            <a:ext cx="6189817" cy="4134395"/>
          </a:xfrm>
          <a:prstGeom prst="rect">
            <a:avLst/>
          </a:prstGeom>
        </p:spPr>
      </p:pic>
      <p:pic>
        <p:nvPicPr>
          <p:cNvPr id="6" name="Содержимое 4" descr="Эмблема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332656"/>
            <a:ext cx="1584176" cy="108012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051720" y="274638"/>
            <a:ext cx="6552728" cy="1143000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Ансамбль авторской песни</a:t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«РОНДО»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Количество выступлений обучающихся   с 2007 по 2019 учебные года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600" b="1" dirty="0" smtClean="0"/>
              <a:t>Всего выступлений за 2007 – 2008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14,</a:t>
            </a:r>
            <a:endParaRPr lang="ru-RU" sz="1600" dirty="0" smtClean="0">
              <a:solidFill>
                <a:srgbClr val="FF0000"/>
              </a:solidFill>
            </a:endParaRPr>
          </a:p>
          <a:p>
            <a:r>
              <a:rPr lang="ru-RU" sz="1600" b="1" dirty="0" smtClean="0"/>
              <a:t>2008 – 2009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18,</a:t>
            </a:r>
          </a:p>
          <a:p>
            <a:r>
              <a:rPr lang="ru-RU" sz="1600" b="1" dirty="0" smtClean="0"/>
              <a:t>2009 – 2010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21,</a:t>
            </a:r>
          </a:p>
          <a:p>
            <a:r>
              <a:rPr lang="ru-RU" sz="1600" b="1" dirty="0" smtClean="0"/>
              <a:t>2010 - 2011 учебный год –</a:t>
            </a:r>
            <a:r>
              <a:rPr lang="ru-RU" sz="1600" b="1" dirty="0" smtClean="0">
                <a:solidFill>
                  <a:srgbClr val="FF0000"/>
                </a:solidFill>
              </a:rPr>
              <a:t>18,</a:t>
            </a:r>
          </a:p>
          <a:p>
            <a:r>
              <a:rPr lang="ru-RU" sz="1600" b="1" dirty="0" smtClean="0"/>
              <a:t>2011 – 2012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11,</a:t>
            </a:r>
          </a:p>
          <a:p>
            <a:r>
              <a:rPr lang="ru-RU" sz="1600" b="1" dirty="0" smtClean="0"/>
              <a:t>2012 – 2013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9,</a:t>
            </a:r>
          </a:p>
          <a:p>
            <a:r>
              <a:rPr lang="ru-RU" sz="1600" b="1" dirty="0" smtClean="0"/>
              <a:t>2013 – 2014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20,</a:t>
            </a:r>
          </a:p>
          <a:p>
            <a:r>
              <a:rPr lang="ru-RU" sz="1600" b="1" dirty="0" smtClean="0"/>
              <a:t>2014 – 2015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32,</a:t>
            </a:r>
          </a:p>
          <a:p>
            <a:r>
              <a:rPr lang="ru-RU" sz="1600" b="1" dirty="0" smtClean="0"/>
              <a:t>2015 – 2016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24,</a:t>
            </a:r>
          </a:p>
          <a:p>
            <a:r>
              <a:rPr lang="ru-RU" sz="1600" b="1" dirty="0" smtClean="0"/>
              <a:t>2016 – 2017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24,</a:t>
            </a:r>
          </a:p>
          <a:p>
            <a:r>
              <a:rPr lang="ru-RU" sz="1600" b="1" dirty="0" smtClean="0"/>
              <a:t>2017 – 2018 учебный год – </a:t>
            </a:r>
            <a:r>
              <a:rPr lang="ru-RU" sz="1600" b="1" dirty="0" smtClean="0">
                <a:solidFill>
                  <a:srgbClr val="FF0000"/>
                </a:solidFill>
              </a:rPr>
              <a:t>26,</a:t>
            </a:r>
          </a:p>
          <a:p>
            <a:r>
              <a:rPr lang="ru-RU" sz="1600" b="1" dirty="0" smtClean="0"/>
              <a:t>2018 – 2019 учебный год </a:t>
            </a:r>
            <a:r>
              <a:rPr lang="ru-RU" sz="1600" b="1" dirty="0" smtClean="0">
                <a:solidFill>
                  <a:srgbClr val="FF0000"/>
                </a:solidFill>
              </a:rPr>
              <a:t>- 24</a:t>
            </a:r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За 12  учебных лет  </a:t>
            </a:r>
            <a:r>
              <a:rPr lang="ru-RU" sz="2400" b="1" dirty="0" smtClean="0"/>
              <a:t>по программе авторского (</a:t>
            </a:r>
            <a:r>
              <a:rPr lang="ru-RU" sz="2400" b="1" dirty="0" err="1" smtClean="0"/>
              <a:t>бардовского</a:t>
            </a:r>
            <a:r>
              <a:rPr lang="ru-RU" sz="2400" b="1" dirty="0" smtClean="0"/>
              <a:t>) направления обучающиеся </a:t>
            </a:r>
            <a:r>
              <a:rPr lang="ru-RU" sz="2400" b="1" dirty="0" smtClean="0">
                <a:solidFill>
                  <a:srgbClr val="FF0000"/>
                </a:solidFill>
              </a:rPr>
              <a:t>приняли участие в   241 концертных программах разного уровня.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Обучающиеся, награжденные почетным знаком  ДД(Ю)Т  Московского района «Сияние талантов»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sz="2600" b="1" dirty="0" err="1" smtClean="0">
                <a:solidFill>
                  <a:srgbClr val="00B050"/>
                </a:solidFill>
              </a:rPr>
              <a:t>Бацева</a:t>
            </a:r>
            <a:r>
              <a:rPr lang="ru-RU" sz="2600" b="1" dirty="0" smtClean="0">
                <a:solidFill>
                  <a:srgbClr val="00B050"/>
                </a:solidFill>
              </a:rPr>
              <a:t> Ксения, Ющенко Наталья </a:t>
            </a:r>
            <a:r>
              <a:rPr lang="ru-RU" sz="2600" dirty="0" smtClean="0">
                <a:solidFill>
                  <a:srgbClr val="00B050"/>
                </a:solidFill>
              </a:rPr>
              <a:t>             </a:t>
            </a:r>
            <a:r>
              <a:rPr lang="ru-RU" sz="2600" b="1" dirty="0" smtClean="0"/>
              <a:t>2008 – 2009 </a:t>
            </a:r>
            <a:r>
              <a:rPr lang="ru-RU" sz="2600" b="1" dirty="0" err="1" smtClean="0"/>
              <a:t>у.г</a:t>
            </a:r>
            <a:r>
              <a:rPr lang="ru-RU" sz="2600" b="1" dirty="0" smtClean="0"/>
              <a:t>.</a:t>
            </a:r>
            <a:r>
              <a:rPr lang="ru-RU" sz="2600" dirty="0" smtClean="0"/>
              <a:t>,</a:t>
            </a:r>
          </a:p>
          <a:p>
            <a:r>
              <a:rPr lang="ru-RU" sz="2600" b="1" dirty="0" err="1" smtClean="0">
                <a:solidFill>
                  <a:srgbClr val="00B050"/>
                </a:solidFill>
              </a:rPr>
              <a:t>Тыминская</a:t>
            </a:r>
            <a:r>
              <a:rPr lang="ru-RU" sz="2600" b="1" dirty="0" smtClean="0">
                <a:solidFill>
                  <a:srgbClr val="00B050"/>
                </a:solidFill>
              </a:rPr>
              <a:t> Анастасия, Шестаков</a:t>
            </a:r>
            <a:r>
              <a:rPr lang="ru-RU" sz="2600" dirty="0" smtClean="0">
                <a:solidFill>
                  <a:srgbClr val="00B050"/>
                </a:solidFill>
              </a:rPr>
              <a:t> </a:t>
            </a:r>
            <a:r>
              <a:rPr lang="ru-RU" sz="2600" b="1" dirty="0" smtClean="0">
                <a:solidFill>
                  <a:srgbClr val="00B050"/>
                </a:solidFill>
              </a:rPr>
              <a:t>Артур   </a:t>
            </a:r>
            <a:r>
              <a:rPr lang="ru-RU" sz="2600" b="1" dirty="0" smtClean="0"/>
              <a:t>2009 – 2010у.г.,</a:t>
            </a:r>
            <a:endParaRPr lang="ru-RU" sz="2600" dirty="0" smtClean="0"/>
          </a:p>
          <a:p>
            <a:r>
              <a:rPr lang="ru-RU" sz="2600" b="1" dirty="0" err="1" smtClean="0">
                <a:solidFill>
                  <a:srgbClr val="00B050"/>
                </a:solidFill>
              </a:rPr>
              <a:t>Гаевая</a:t>
            </a:r>
            <a:r>
              <a:rPr lang="ru-RU" sz="2600" b="1" dirty="0" smtClean="0">
                <a:solidFill>
                  <a:srgbClr val="00B050"/>
                </a:solidFill>
              </a:rPr>
              <a:t>  Александра</a:t>
            </a:r>
            <a:r>
              <a:rPr lang="ru-RU" sz="2600" dirty="0" smtClean="0">
                <a:solidFill>
                  <a:srgbClr val="00B050"/>
                </a:solidFill>
              </a:rPr>
              <a:t>                                         </a:t>
            </a:r>
            <a:r>
              <a:rPr lang="ru-RU" sz="2600" b="1" dirty="0" smtClean="0"/>
              <a:t>2010 – 2011у.г.,</a:t>
            </a:r>
            <a:endParaRPr lang="ru-RU" sz="2600" dirty="0" smtClean="0"/>
          </a:p>
          <a:p>
            <a:r>
              <a:rPr lang="ru-RU" sz="2600" b="1" dirty="0" err="1" smtClean="0">
                <a:solidFill>
                  <a:srgbClr val="00B050"/>
                </a:solidFill>
              </a:rPr>
              <a:t>Агапитов</a:t>
            </a:r>
            <a:r>
              <a:rPr lang="ru-RU" sz="2600" b="1" dirty="0" smtClean="0">
                <a:solidFill>
                  <a:srgbClr val="00B050"/>
                </a:solidFill>
              </a:rPr>
              <a:t>  Семён</a:t>
            </a:r>
            <a:r>
              <a:rPr lang="ru-RU" sz="2600" dirty="0" smtClean="0"/>
              <a:t>                                              </a:t>
            </a:r>
            <a:r>
              <a:rPr lang="ru-RU" sz="2600" b="1" dirty="0" smtClean="0"/>
              <a:t>2011 – 2012у.г.,</a:t>
            </a:r>
            <a:endParaRPr lang="ru-RU" sz="2600" dirty="0" smtClean="0"/>
          </a:p>
          <a:p>
            <a:r>
              <a:rPr lang="ru-RU" sz="2600" b="1" dirty="0" smtClean="0">
                <a:solidFill>
                  <a:srgbClr val="00B050"/>
                </a:solidFill>
              </a:rPr>
              <a:t>Лысенко  Анастасия</a:t>
            </a:r>
            <a:r>
              <a:rPr lang="ru-RU" sz="2600" dirty="0" smtClean="0">
                <a:solidFill>
                  <a:srgbClr val="00B050"/>
                </a:solidFill>
              </a:rPr>
              <a:t>                                        </a:t>
            </a:r>
            <a:r>
              <a:rPr lang="ru-RU" sz="2600" b="1" dirty="0" smtClean="0"/>
              <a:t>2012 – 2013 </a:t>
            </a:r>
            <a:r>
              <a:rPr lang="ru-RU" sz="2600" b="1" dirty="0" err="1" smtClean="0"/>
              <a:t>у.г</a:t>
            </a:r>
            <a:r>
              <a:rPr lang="ru-RU" sz="2600" b="1" dirty="0" smtClean="0"/>
              <a:t>.</a:t>
            </a:r>
          </a:p>
          <a:p>
            <a:r>
              <a:rPr lang="ru-RU" sz="2600" b="1" dirty="0" smtClean="0">
                <a:solidFill>
                  <a:srgbClr val="00B050"/>
                </a:solidFill>
              </a:rPr>
              <a:t>Ансамбль «Рондо»                                          </a:t>
            </a:r>
            <a:r>
              <a:rPr lang="ru-RU" sz="2600" b="1" dirty="0" smtClean="0"/>
              <a:t>2013 – 2014 </a:t>
            </a:r>
            <a:r>
              <a:rPr lang="ru-RU" sz="2600" b="1" dirty="0" err="1" smtClean="0"/>
              <a:t>у.г</a:t>
            </a:r>
            <a:r>
              <a:rPr lang="ru-RU" sz="2600" b="1" dirty="0" smtClean="0">
                <a:solidFill>
                  <a:srgbClr val="00B050"/>
                </a:solidFill>
              </a:rPr>
              <a:t>.    </a:t>
            </a:r>
          </a:p>
          <a:p>
            <a:r>
              <a:rPr lang="ru-RU" sz="2600" b="1" dirty="0" smtClean="0">
                <a:solidFill>
                  <a:srgbClr val="00B050"/>
                </a:solidFill>
              </a:rPr>
              <a:t>Ансамбль  «Звонкие струны»                      </a:t>
            </a:r>
            <a:r>
              <a:rPr lang="ru-RU" sz="2600" b="1" dirty="0" smtClean="0"/>
              <a:t>2014 – 2015 </a:t>
            </a:r>
            <a:r>
              <a:rPr lang="ru-RU" sz="2600" b="1" dirty="0" err="1" smtClean="0"/>
              <a:t>у.г</a:t>
            </a:r>
            <a:r>
              <a:rPr lang="ru-RU" sz="2600" b="1" dirty="0" smtClean="0"/>
              <a:t>.</a:t>
            </a:r>
          </a:p>
          <a:p>
            <a:r>
              <a:rPr lang="ru-RU" sz="2600" dirty="0" err="1" smtClean="0">
                <a:solidFill>
                  <a:srgbClr val="00B050"/>
                </a:solidFill>
              </a:rPr>
              <a:t>Ночевкина</a:t>
            </a:r>
            <a:r>
              <a:rPr lang="ru-RU" sz="2600" dirty="0" smtClean="0">
                <a:solidFill>
                  <a:srgbClr val="00B050"/>
                </a:solidFill>
              </a:rPr>
              <a:t> Елизавета                                      </a:t>
            </a:r>
            <a:r>
              <a:rPr lang="ru-RU" sz="2600" b="1" dirty="0" smtClean="0">
                <a:solidFill>
                  <a:schemeClr val="tx2"/>
                </a:solidFill>
              </a:rPr>
              <a:t>2015 – 2016 </a:t>
            </a:r>
            <a:r>
              <a:rPr lang="ru-RU" sz="2600" b="1" dirty="0" err="1" smtClean="0">
                <a:solidFill>
                  <a:schemeClr val="tx2"/>
                </a:solidFill>
              </a:rPr>
              <a:t>у.г</a:t>
            </a:r>
            <a:r>
              <a:rPr lang="ru-RU" sz="2600" b="1" dirty="0" smtClean="0">
                <a:solidFill>
                  <a:schemeClr val="tx2"/>
                </a:solidFill>
              </a:rPr>
              <a:t>.,</a:t>
            </a:r>
          </a:p>
          <a:p>
            <a:r>
              <a:rPr lang="ru-RU" sz="2600" dirty="0" smtClean="0">
                <a:solidFill>
                  <a:srgbClr val="00B050"/>
                </a:solidFill>
              </a:rPr>
              <a:t>Концертная группа «Рондо»                          </a:t>
            </a:r>
            <a:r>
              <a:rPr lang="ru-RU" sz="2600" b="1" dirty="0" smtClean="0">
                <a:solidFill>
                  <a:schemeClr val="tx2"/>
                </a:solidFill>
              </a:rPr>
              <a:t>2016 – 2017у.г.,</a:t>
            </a:r>
          </a:p>
          <a:p>
            <a:r>
              <a:rPr lang="ru-RU" sz="2600" dirty="0" err="1" smtClean="0">
                <a:solidFill>
                  <a:srgbClr val="00B050"/>
                </a:solidFill>
              </a:rPr>
              <a:t>Мартазанова</a:t>
            </a:r>
            <a:r>
              <a:rPr lang="ru-RU" sz="2600" dirty="0" smtClean="0">
                <a:solidFill>
                  <a:srgbClr val="00B050"/>
                </a:solidFill>
              </a:rPr>
              <a:t> Люба                                           </a:t>
            </a:r>
            <a:r>
              <a:rPr lang="ru-RU" sz="2600" b="1" dirty="0" smtClean="0">
                <a:solidFill>
                  <a:schemeClr val="tx2"/>
                </a:solidFill>
              </a:rPr>
              <a:t>2016  -  2017у.г,</a:t>
            </a:r>
          </a:p>
          <a:p>
            <a:r>
              <a:rPr lang="ru-RU" sz="2600" dirty="0" smtClean="0">
                <a:solidFill>
                  <a:srgbClr val="00B050"/>
                </a:solidFill>
              </a:rPr>
              <a:t>Колодий </a:t>
            </a:r>
            <a:r>
              <a:rPr lang="ru-RU" sz="2600" dirty="0">
                <a:solidFill>
                  <a:srgbClr val="00B050"/>
                </a:solidFill>
              </a:rPr>
              <a:t>К</a:t>
            </a:r>
            <a:r>
              <a:rPr lang="ru-RU" sz="2600" dirty="0" smtClean="0">
                <a:solidFill>
                  <a:srgbClr val="00B050"/>
                </a:solidFill>
              </a:rPr>
              <a:t>сения                                                 </a:t>
            </a:r>
            <a:r>
              <a:rPr lang="ru-RU" sz="2600" b="1" dirty="0" smtClean="0">
                <a:solidFill>
                  <a:schemeClr val="tx2"/>
                </a:solidFill>
              </a:rPr>
              <a:t>2016 – 2017у.г.,  </a:t>
            </a:r>
          </a:p>
          <a:p>
            <a:r>
              <a:rPr lang="ru-RU" sz="2600" dirty="0" smtClean="0">
                <a:solidFill>
                  <a:srgbClr val="00B050"/>
                </a:solidFill>
              </a:rPr>
              <a:t>Широкова Дарья                                                </a:t>
            </a:r>
            <a:r>
              <a:rPr lang="ru-RU" sz="2600" b="1" dirty="0" smtClean="0">
                <a:solidFill>
                  <a:schemeClr val="tx2"/>
                </a:solidFill>
              </a:rPr>
              <a:t>2017 – 2018у.г. </a:t>
            </a:r>
            <a:r>
              <a:rPr lang="ru-RU" sz="2600" dirty="0" smtClean="0">
                <a:solidFill>
                  <a:schemeClr val="tx2"/>
                </a:solidFill>
              </a:rPr>
              <a:t>,</a:t>
            </a:r>
          </a:p>
          <a:p>
            <a:r>
              <a:rPr lang="ru-RU" sz="2600" dirty="0" smtClean="0">
                <a:solidFill>
                  <a:srgbClr val="00B050"/>
                </a:solidFill>
              </a:rPr>
              <a:t>Старшая концертная группа «Рондо»          </a:t>
            </a:r>
            <a:r>
              <a:rPr lang="ru-RU" sz="2600" b="1" dirty="0" smtClean="0">
                <a:solidFill>
                  <a:schemeClr val="tx2"/>
                </a:solidFill>
              </a:rPr>
              <a:t>2017 – 2018у.г.</a:t>
            </a:r>
          </a:p>
          <a:p>
            <a:r>
              <a:rPr lang="ru-RU" sz="2600" b="1" dirty="0" err="1" smtClean="0">
                <a:solidFill>
                  <a:srgbClr val="00B050"/>
                </a:solidFill>
              </a:rPr>
              <a:t>Баницкий</a:t>
            </a:r>
            <a:r>
              <a:rPr lang="ru-RU" sz="2600" b="1" dirty="0" smtClean="0">
                <a:solidFill>
                  <a:srgbClr val="00B050"/>
                </a:solidFill>
              </a:rPr>
              <a:t> Владислав                                       </a:t>
            </a:r>
            <a:r>
              <a:rPr lang="ru-RU" sz="2600" b="1" dirty="0" smtClean="0">
                <a:solidFill>
                  <a:schemeClr val="tx2"/>
                </a:solidFill>
              </a:rPr>
              <a:t>2018 – 2019 </a:t>
            </a:r>
            <a:r>
              <a:rPr lang="ru-RU" sz="2600" b="1" dirty="0" err="1" smtClean="0">
                <a:solidFill>
                  <a:schemeClr val="tx2"/>
                </a:solidFill>
              </a:rPr>
              <a:t>у.г</a:t>
            </a:r>
            <a:r>
              <a:rPr lang="ru-RU" sz="2600" b="1" dirty="0" smtClean="0">
                <a:solidFill>
                  <a:schemeClr val="tx2"/>
                </a:solidFill>
              </a:rPr>
              <a:t>.</a:t>
            </a:r>
          </a:p>
          <a:p>
            <a:pPr algn="ctr">
              <a:buNone/>
            </a:pPr>
            <a:r>
              <a:rPr lang="ru-RU" sz="2600" dirty="0" smtClean="0">
                <a:solidFill>
                  <a:srgbClr val="FF0000"/>
                </a:solidFill>
              </a:rPr>
              <a:t>       </a:t>
            </a:r>
            <a:r>
              <a:rPr lang="ru-RU" sz="3000" dirty="0" smtClean="0">
                <a:solidFill>
                  <a:srgbClr val="FF0000"/>
                </a:solidFill>
              </a:rPr>
              <a:t>Всего за 14 учебных лет</a:t>
            </a:r>
          </a:p>
          <a:p>
            <a:pPr algn="ctr">
              <a:buNone/>
            </a:pPr>
            <a:r>
              <a:rPr lang="ru-RU" sz="3000" dirty="0" smtClean="0">
                <a:solidFill>
                  <a:srgbClr val="FF0000"/>
                </a:solidFill>
              </a:rPr>
              <a:t> награждены</a:t>
            </a:r>
            <a:r>
              <a:rPr lang="ru-RU" sz="3000" dirty="0" smtClean="0"/>
              <a:t> </a:t>
            </a:r>
            <a:r>
              <a:rPr lang="ru-RU" sz="3000" dirty="0" smtClean="0">
                <a:solidFill>
                  <a:srgbClr val="FF0000"/>
                </a:solidFill>
              </a:rPr>
              <a:t>12 обучающихся, старшая и младшая концертная группа ансамбля "</a:t>
            </a:r>
            <a:endParaRPr lang="ru-RU" sz="3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Репетиционное занятие ансамбля авторской песни «Рондо» 2 – 3 г.о.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0" name="Picture 2" descr="F:\Documents and Settings\Медведева\Гаевая\DSC067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0"/>
            <a:ext cx="7772400" cy="136815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Слова и музыка Б.Окуджавы «Пожелания друзьям»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556792"/>
            <a:ext cx="6400800" cy="3289920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92D050"/>
                </a:solidFill>
              </a:rPr>
              <a:t>Исполняет ансамбль </a:t>
            </a:r>
          </a:p>
          <a:p>
            <a:r>
              <a:rPr lang="ru-RU" sz="4400" dirty="0" smtClean="0">
                <a:solidFill>
                  <a:srgbClr val="92D050"/>
                </a:solidFill>
              </a:rPr>
              <a:t>1 года обучения.</a:t>
            </a:r>
            <a:endParaRPr lang="ru-RU" sz="4400" dirty="0">
              <a:solidFill>
                <a:srgbClr val="92D050"/>
              </a:solidFill>
            </a:endParaRPr>
          </a:p>
        </p:txBody>
      </p:sp>
      <p:pic>
        <p:nvPicPr>
          <p:cNvPr id="12290" name="Picture 2" descr="F:\Вот и стали мы на год\Фото для презентации\okudgav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356992"/>
            <a:ext cx="5095857" cy="2853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147248" cy="92211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«Ты да я ,да мы с тобой»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1368152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92D050"/>
                </a:solidFill>
              </a:rPr>
              <a:t>Исполняет ансамбль 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92D050"/>
                </a:solidFill>
              </a:rPr>
              <a:t>1 года обучения.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4" name="Picture 2" descr="F:\Вот и стали мы на год\Фото для презентации\wwwwallpapereeusummerf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2420888"/>
            <a:ext cx="5648176" cy="42361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0"/>
            <a:ext cx="7437512" cy="23488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Слова и музыка </a:t>
            </a:r>
            <a:r>
              <a:rPr lang="ru-RU" sz="3200" dirty="0" err="1" smtClean="0">
                <a:solidFill>
                  <a:srgbClr val="FF0000"/>
                </a:solidFill>
              </a:rPr>
              <a:t>В.Цоя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br>
              <a:rPr lang="ru-RU" sz="3200" dirty="0" smtClean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«Звезда по имени солнце»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92D050"/>
                </a:solidFill>
              </a:rPr>
              <a:t>Исполняет ансамбль 1 года обучения</a:t>
            </a:r>
            <a:endParaRPr lang="ru-RU" sz="3200" dirty="0">
              <a:solidFill>
                <a:srgbClr val="92D050"/>
              </a:solidFill>
            </a:endParaRPr>
          </a:p>
        </p:txBody>
      </p:sp>
      <p:pic>
        <p:nvPicPr>
          <p:cNvPr id="3074" name="Picture 2" descr="F:\Вот и стали мы на год\Фото для презентации\1198323121_viktor_cojj_1_maja_19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060848"/>
            <a:ext cx="5990084" cy="45018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Слова и музыка С.Трофима «Ночь»</a:t>
            </a:r>
            <a:r>
              <a:rPr lang="ru-RU" sz="3200" dirty="0" smtClean="0">
                <a:solidFill>
                  <a:srgbClr val="0070C0"/>
                </a:solidFill>
              </a:rPr>
              <a:t/>
            </a:r>
            <a:br>
              <a:rPr lang="ru-RU" sz="3200" dirty="0" smtClean="0">
                <a:solidFill>
                  <a:srgbClr val="0070C0"/>
                </a:solidFill>
              </a:rPr>
            </a:br>
            <a:r>
              <a:rPr lang="ru-RU" sz="3200" dirty="0" smtClean="0">
                <a:solidFill>
                  <a:srgbClr val="00B050"/>
                </a:solidFill>
              </a:rPr>
              <a:t>Исполняет  </a:t>
            </a:r>
            <a:r>
              <a:rPr lang="ru-RU" sz="3200" dirty="0" err="1" smtClean="0">
                <a:solidFill>
                  <a:srgbClr val="00B050"/>
                </a:solidFill>
              </a:rPr>
              <a:t>Гаевая</a:t>
            </a:r>
            <a:r>
              <a:rPr lang="ru-RU" sz="3200" dirty="0" smtClean="0">
                <a:solidFill>
                  <a:srgbClr val="00B050"/>
                </a:solidFill>
              </a:rPr>
              <a:t> Александра 6 год обучения и Медведева И.А</a:t>
            </a:r>
            <a:r>
              <a:rPr lang="ru-RU" sz="3200" dirty="0" smtClean="0">
                <a:solidFill>
                  <a:srgbClr val="0070C0"/>
                </a:solidFill>
              </a:rPr>
              <a:t>.</a:t>
            </a:r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5450" y="1958181"/>
            <a:ext cx="57531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964</TotalTime>
  <Words>414</Words>
  <Application>Microsoft Office PowerPoint</Application>
  <PresentationFormat>Экран (4:3)</PresentationFormat>
  <Paragraphs>57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 Концерт для  родителей  «Вот и стали мы на год взрослей» объединения гитаристов  «Звонкие струны»</vt:lpstr>
      <vt:lpstr>Слайд 2</vt:lpstr>
      <vt:lpstr>Количество выступлений обучающихся   с 2007 по 2019 учебные года</vt:lpstr>
      <vt:lpstr>Обучающиеся, награжденные почетным знаком  ДД(Ю)Т  Московского района «Сияние талантов»</vt:lpstr>
      <vt:lpstr>Репетиционное занятие ансамбля авторской песни «Рондо» 2 – 3 г.о.</vt:lpstr>
      <vt:lpstr>Слова и музыка Б.Окуджавы «Пожелания друзьям»</vt:lpstr>
      <vt:lpstr>«Ты да я ,да мы с тобой»</vt:lpstr>
      <vt:lpstr>Слова и музыка В.Цоя  «Звезда по имени солнце» Исполняет ансамбль 1 года обучения</vt:lpstr>
      <vt:lpstr>Слова и музыка С.Трофима «Ночь» Исполняет  Гаевая Александра 6 год обучения и Медведева И.А.</vt:lpstr>
      <vt:lpstr>Слова и музыка Инны Медведевой «Дождь»  Исполняет Гаевая Александра 6 год обучения и  Медведева И.А.  </vt:lpstr>
      <vt:lpstr>Музыка М.Д.Тухманова,слова В.Харитонова «Песенка о сапожнике»</vt:lpstr>
      <vt:lpstr>Стихи и музыка Б.Окуджавы «Музыкант»</vt:lpstr>
      <vt:lpstr>Слова и музыка Е.Хавтан – В.Сюткин  «Дорога в облака» Исполняет ансамбль «Рондо»</vt:lpstr>
      <vt:lpstr>Ю.Бутусов «Прогулки по воде» Исполняет ансамбль «Рондо»</vt:lpstr>
      <vt:lpstr> Музыка И.Шаферана,слова Л.Варданяна «Мы бродячие артисты» Исполняет ансамбль «Рондо» </vt:lpstr>
      <vt:lpstr>А. Макаревич «Марионетки» Исполняет ансамбль «Рондо»</vt:lpstr>
      <vt:lpstr>А. Макаревич «Годы летят стрелою» Исполняет ансамбль «Рондо»</vt:lpstr>
      <vt:lpstr>А. Макаревич «В добрый час» Исполняет ансамбль «Рондо»</vt:lpstr>
      <vt:lpstr>О. Митяев «Как здорово» Исполняют все обучающиеся объединения «Звонкие струны»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Вася</dc:title>
  <dc:creator>Музыкальный отдел</dc:creator>
  <cp:lastModifiedBy>Family</cp:lastModifiedBy>
  <cp:revision>172</cp:revision>
  <dcterms:created xsi:type="dcterms:W3CDTF">2012-02-04T09:52:18Z</dcterms:created>
  <dcterms:modified xsi:type="dcterms:W3CDTF">2020-01-09T21:48:46Z</dcterms:modified>
</cp:coreProperties>
</file>