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64" r:id="rId3"/>
    <p:sldId id="265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81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09.01.2020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899592" y="1628800"/>
            <a:ext cx="7200800" cy="2889612"/>
            <a:chOff x="1115616" y="2955212"/>
            <a:chExt cx="7165477" cy="3606105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165477" cy="241977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6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  <a:cs typeface="Arial" charset="0"/>
                </a:rPr>
                <a:t>Скоро в школу</a:t>
              </a: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56002" y="6100407"/>
              <a:ext cx="5084704" cy="4609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z="8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31640" y="3861048"/>
            <a:ext cx="6400800" cy="1752600"/>
          </a:xfrm>
        </p:spPr>
        <p:txBody>
          <a:bodyPr/>
          <a:lstStyle/>
          <a:p>
            <a:endParaRPr lang="ru-RU" sz="800" dirty="0"/>
          </a:p>
        </p:txBody>
      </p:sp>
      <p:pic>
        <p:nvPicPr>
          <p:cNvPr id="7" name="Рисунок 6" descr="C:\Users\User\AppData\Local\Microsoft\Windows\Temporary Internet Files\Content.Word\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15887" y="3645024"/>
            <a:ext cx="1303886" cy="1343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User\Downloads\337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212976"/>
            <a:ext cx="1080120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Users\User\Downloads\0_a420c_abfb40b9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48243" y="946084"/>
            <a:ext cx="765122" cy="144016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195736" y="2492896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55776" y="2492896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915816" y="2492896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796136" y="256490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6156176" y="256490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2267744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2987824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5364088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724128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084168" y="5085184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2555776" y="2490112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6146421" y="2566628"/>
            <a:ext cx="360040" cy="3600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2627784" y="5085184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5364088" y="5085184"/>
            <a:ext cx="360040" cy="36004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496" y="984433"/>
            <a:ext cx="1367304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074" y="2553979"/>
            <a:ext cx="3841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8074" y="2542493"/>
            <a:ext cx="3841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81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07704" y="1844824"/>
            <a:ext cx="5688633" cy="136207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грамоты и книги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Центр творчества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1052736"/>
            <a:ext cx="7488832" cy="72008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Сегодня вас ждут:</a:t>
            </a:r>
          </a:p>
        </p:txBody>
      </p:sp>
    </p:spTree>
    <p:extLst>
      <p:ext uri="{BB962C8B-B14F-4D97-AF65-F5344CB8AC3E}">
        <p14:creationId xmlns:p14="http://schemas.microsoft.com/office/powerpoint/2010/main" val="1643368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59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11</Words>
  <Application>Microsoft Office PowerPoint</Application>
  <PresentationFormat>Экран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1_Тема Office</vt:lpstr>
      <vt:lpstr>Презентация PowerPoint</vt:lpstr>
      <vt:lpstr>Презентация PowerPoint</vt:lpstr>
      <vt:lpstr>Центр грамоты и книги  Центр творчества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школу</dc:title>
  <dc:creator>Фокина Лидия Петровна</dc:creator>
  <cp:keywords>Шаблон презентации</cp:keywords>
  <cp:lastModifiedBy>User</cp:lastModifiedBy>
  <cp:revision>47</cp:revision>
  <dcterms:created xsi:type="dcterms:W3CDTF">2014-07-06T18:18:01Z</dcterms:created>
  <dcterms:modified xsi:type="dcterms:W3CDTF">2020-01-09T14:27:14Z</dcterms:modified>
</cp:coreProperties>
</file>