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1" r:id="rId4"/>
    <p:sldId id="259" r:id="rId5"/>
    <p:sldId id="256" r:id="rId6"/>
    <p:sldId id="257" r:id="rId7"/>
    <p:sldId id="260" r:id="rId8"/>
    <p:sldId id="266" r:id="rId9"/>
    <p:sldId id="258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84;&#1101;&#1088;&#1080;%20&#1087;&#1086;&#1087;&#1087;&#1080;&#1085;&#1089;\&#1085;&#1072;&#1095;&#1072;&#1083;&#1086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101;&#1088;&#1080;%20&#1087;&#1086;&#1087;&#1087;&#1080;&#1085;&#1089;\&#1090;&#1072;&#1085;&#1077;&#1094;.mp3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101;&#1088;&#1080;%20&#1087;&#1086;&#1087;&#1087;&#1080;&#1085;&#1089;\&#1085;&#1072;&#1095;&#1072;&#1083;&#1086;.mp3" TargetMode="Externa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84;&#1101;&#1088;&#1080;%20&#1087;&#1086;&#1087;&#1087;&#1080;&#1085;&#1089;\MaryPop.mp3" TargetMode="Externa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Мэри Поппинс, до свидания!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468560" y="0"/>
            <a:ext cx="96125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5"/>
            <a:ext cx="4320480" cy="2160240"/>
          </a:xfrm>
        </p:spPr>
        <p:txBody>
          <a:bodyPr>
            <a:noAutofit/>
          </a:bodyPr>
          <a:lstStyle/>
          <a:p>
            <a:pPr algn="l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  <a:latin typeface="Arabic Typesetting" pitchFamily="66" charset="-78"/>
                <a:cs typeface="Arabic Typesetting" pitchFamily="66" charset="-78"/>
              </a:rPr>
              <a:t>Pamela Travers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068960"/>
            <a:ext cx="4968552" cy="2569840"/>
          </a:xfrm>
        </p:spPr>
        <p:txBody>
          <a:bodyPr>
            <a:normAutofit/>
          </a:bodyPr>
          <a:lstStyle/>
          <a:p>
            <a:r>
              <a:rPr lang="en-US" sz="6600" b="1" i="1" dirty="0" smtClean="0">
                <a:solidFill>
                  <a:srgbClr val="7030A0"/>
                </a:solidFill>
              </a:rPr>
              <a:t>Mary Poppins</a:t>
            </a:r>
            <a:endParaRPr lang="ru-RU" sz="6600" b="1" i="1" dirty="0">
              <a:solidFill>
                <a:srgbClr val="7030A0"/>
              </a:solidFill>
            </a:endParaRPr>
          </a:p>
        </p:txBody>
      </p:sp>
      <p:pic>
        <p:nvPicPr>
          <p:cNvPr id="6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79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l="19393" t="11863" r="13321" b="2008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47664" y="1556792"/>
            <a:ext cx="6912768" cy="4713387"/>
          </a:xfrm>
        </p:spPr>
        <p:txBody>
          <a:bodyPr/>
          <a:lstStyle/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I don’t know what to say!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 Your awful kids have run away!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They don’t listen to me at all!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We had a very </a:t>
            </a:r>
            <a:r>
              <a:rPr lang="en-US" sz="3600" b="1" smtClean="0">
                <a:solidFill>
                  <a:srgbClr val="C00000"/>
                </a:solidFill>
              </a:rPr>
              <a:t>useless talk!</a:t>
            </a:r>
            <a:endParaRPr lang="en-US" sz="3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I want to have another job!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But all the rest , my dear mummy</a:t>
            </a:r>
          </a:p>
          <a:p>
            <a:pPr>
              <a:buNone/>
            </a:pPr>
            <a:r>
              <a:rPr lang="en-US" sz="3600" b="1" dirty="0" smtClean="0">
                <a:solidFill>
                  <a:srgbClr val="C00000"/>
                </a:solidFill>
              </a:rPr>
              <a:t>It’s very well! It’s very well !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9717" y="0"/>
            <a:ext cx="9223717" cy="6858000"/>
          </a:xfrm>
          <a:prstGeom prst="rect">
            <a:avLst/>
          </a:prstGeom>
          <a:noFill/>
        </p:spPr>
      </p:pic>
      <p:pic>
        <p:nvPicPr>
          <p:cNvPr id="7" name="танец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70998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407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мэри поппинс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61931"/>
            <a:ext cx="9144000" cy="6919931"/>
          </a:xfrm>
          <a:prstGeom prst="rect">
            <a:avLst/>
          </a:prstGeom>
          <a:noFill/>
        </p:spPr>
      </p:pic>
      <p:pic>
        <p:nvPicPr>
          <p:cNvPr id="5" name="начало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684838" y="46609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279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3573016"/>
            <a:ext cx="5482952" cy="255314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 t="4982" b="6834"/>
          <a:stretch>
            <a:fillRect/>
          </a:stretch>
        </p:blipFill>
        <p:spPr bwMode="auto">
          <a:xfrm>
            <a:off x="0" y="-355418"/>
            <a:ext cx="9144000" cy="721341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1840" y="274638"/>
            <a:ext cx="5554960" cy="7780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908720"/>
            <a:ext cx="3456384" cy="521744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rgbClr val="7030A0"/>
                </a:solidFill>
                <a:latin typeface="Algerian" pitchFamily="82" charset="0"/>
              </a:rPr>
              <a:t>Alisa Khorenkova  </a:t>
            </a:r>
            <a:endParaRPr lang="ru-RU" b="1" u="sng" dirty="0" smtClean="0">
              <a:solidFill>
                <a:srgbClr val="7030A0"/>
              </a:solidFill>
              <a:latin typeface="Algerian" pitchFamily="82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as Mary Poppins</a:t>
            </a:r>
            <a:r>
              <a:rPr lang="en-US" b="1" i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, </a:t>
            </a:r>
            <a:endParaRPr lang="ru-RU" b="1" i="1" dirty="0" smtClean="0">
              <a:solidFill>
                <a:schemeClr val="accent5">
                  <a:lumMod val="50000"/>
                </a:schemeClr>
              </a:solidFill>
              <a:latin typeface="Algerian" pitchFamily="82" charset="0"/>
            </a:endParaRPr>
          </a:p>
          <a:p>
            <a:pPr algn="ctr">
              <a:buNone/>
            </a:pP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a magical and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loving woman who descends down from the clouds. She is not only firm , but gentle and kind as well.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76256" y="3284984"/>
            <a:ext cx="1810544" cy="284117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2050" name="Picture 2" descr="Картинки по запросу Мэри Поппинс персонажи"/>
          <p:cNvPicPr>
            <a:picLocks noChangeAspect="1" noChangeArrowheads="1"/>
          </p:cNvPicPr>
          <p:nvPr/>
        </p:nvPicPr>
        <p:blipFill>
          <a:blip r:embed="rId2" cstate="print"/>
          <a:srcRect b="13953"/>
          <a:stretch>
            <a:fillRect/>
          </a:stretch>
        </p:blipFill>
        <p:spPr bwMode="auto">
          <a:xfrm>
            <a:off x="3563888" y="0"/>
            <a:ext cx="1631289" cy="17008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s://pp.userapi.com/c834203/v834203025/ba4dc/qcQ_BTmarf4.jpg"/>
          <p:cNvPicPr>
            <a:picLocks noChangeAspect="1" noChangeArrowheads="1"/>
          </p:cNvPicPr>
          <p:nvPr/>
        </p:nvPicPr>
        <p:blipFill>
          <a:blip r:embed="rId3" cstate="print"/>
          <a:srcRect l="10413" t="6942" r="13224"/>
          <a:stretch>
            <a:fillRect/>
          </a:stretch>
        </p:blipFill>
        <p:spPr bwMode="auto">
          <a:xfrm rot="830804">
            <a:off x="4592881" y="1260439"/>
            <a:ext cx="3449725" cy="4203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244" name="Picture 4" descr="Картинки по запросу виньетки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5229200"/>
            <a:ext cx="3041701" cy="13427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9941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92696"/>
            <a:ext cx="3898776" cy="5433467"/>
          </a:xfrm>
        </p:spPr>
        <p:txBody>
          <a:bodyPr/>
          <a:lstStyle/>
          <a:p>
            <a:pPr algn="ctr">
              <a:buNone/>
            </a:pPr>
            <a:r>
              <a:rPr lang="en-US" sz="3200" b="1" u="sng" dirty="0" err="1" smtClean="0">
                <a:solidFill>
                  <a:srgbClr val="002060"/>
                </a:solidFill>
                <a:latin typeface="Algerian" pitchFamily="82" charset="0"/>
              </a:rPr>
              <a:t>Alyena</a:t>
            </a:r>
            <a:r>
              <a:rPr lang="en-US" sz="3200" b="1" u="sng" dirty="0" smtClean="0"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en-US" sz="3200" b="1" u="sng" dirty="0" err="1" smtClean="0">
                <a:solidFill>
                  <a:srgbClr val="002060"/>
                </a:solidFill>
                <a:latin typeface="Algerian" pitchFamily="82" charset="0"/>
              </a:rPr>
              <a:t>Plotitsyna</a:t>
            </a:r>
            <a:endParaRPr lang="ru-RU" sz="3200" b="1" u="sng" dirty="0" smtClean="0">
              <a:solidFill>
                <a:srgbClr val="002060"/>
              </a:solidFill>
              <a:latin typeface="Algerian" pitchFamily="82" charset="0"/>
            </a:endParaRPr>
          </a:p>
          <a:p>
            <a:pPr algn="ctr">
              <a:buNone/>
            </a:pPr>
            <a:r>
              <a:rPr lang="en-US" sz="3200" dirty="0" smtClean="0">
                <a:latin typeface="Algerian" pitchFamily="82" charset="0"/>
              </a:rPr>
              <a:t> 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as Katie Nanna,</a:t>
            </a:r>
            <a:r>
              <a:rPr lang="en-US" sz="3200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the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angry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nanny who leaves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the Banks </a:t>
            </a:r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 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family.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64088" y="2780928"/>
            <a:ext cx="3322712" cy="33452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Картинки по запросу Мэри Поппинс злая няня рисунки"/>
          <p:cNvPicPr>
            <a:picLocks noChangeAspect="1" noChangeArrowheads="1"/>
          </p:cNvPicPr>
          <p:nvPr/>
        </p:nvPicPr>
        <p:blipFill>
          <a:blip r:embed="rId2" cstate="print"/>
          <a:srcRect r="48455" b="16001"/>
          <a:stretch>
            <a:fillRect/>
          </a:stretch>
        </p:blipFill>
        <p:spPr bwMode="auto">
          <a:xfrm>
            <a:off x="3995936" y="0"/>
            <a:ext cx="2160240" cy="25717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https://pp.userapi.com/c841328/v841328025/67479/s0SSO0YCv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13662">
            <a:off x="4953534" y="2293108"/>
            <a:ext cx="3448271" cy="38655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C0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Picture 4" descr="Картинки по запросу виньетки"/>
          <p:cNvPicPr>
            <a:picLocks noChangeAspect="1" noChangeArrowheads="1"/>
          </p:cNvPicPr>
          <p:nvPr/>
        </p:nvPicPr>
        <p:blipFill>
          <a:blip r:embed="rId4" cstate="print"/>
          <a:srcRect t="49077"/>
          <a:stretch>
            <a:fillRect/>
          </a:stretch>
        </p:blipFill>
        <p:spPr bwMode="auto">
          <a:xfrm>
            <a:off x="899592" y="5141237"/>
            <a:ext cx="3168352" cy="1613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39552" y="620688"/>
            <a:ext cx="3956248" cy="53285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u="sng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Alexander Fedoryako</a:t>
            </a:r>
            <a:r>
              <a:rPr lang="en-US" b="1" u="sng" dirty="0" smtClean="0">
                <a:solidFill>
                  <a:srgbClr val="002060"/>
                </a:solidFill>
                <a:latin typeface="Algerian" pitchFamily="82" charset="0"/>
              </a:rPr>
              <a:t> 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  <a:latin typeface="Algerian" pitchFamily="82" charset="0"/>
              </a:rPr>
              <a:t>as George Banks</a:t>
            </a: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</a:rPr>
              <a:t>,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</a:rPr>
              <a:t> Mary Poppins' employer and father of Jane and Michael.</a:t>
            </a:r>
          </a:p>
          <a:p>
            <a:pPr algn="ctr">
              <a:buNone/>
            </a:pPr>
            <a:r>
              <a:rPr lang="en-US" b="1" u="sng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Liza Shutova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002060"/>
                </a:solidFill>
                <a:latin typeface="Algerian" pitchFamily="82" charset="0"/>
              </a:rPr>
              <a:t>as Mrs. Banks</a:t>
            </a: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</a:rPr>
              <a:t>,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7030A0"/>
                </a:solidFill>
                <a:latin typeface="Algerian" pitchFamily="82" charset="0"/>
              </a:rPr>
              <a:t>  Mother of Jane and Michael.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588224" y="3212976"/>
            <a:ext cx="2098576" cy="291318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170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0"/>
            <a:ext cx="1699389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6" name="Picture 2" descr="https://pp.userapi.com/c834102/v834102111/bcbe1/KAdzTyKZQw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4978">
            <a:off x="5904931" y="1039287"/>
            <a:ext cx="2671791" cy="26992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4" descr="Картинки по запросу виньетки"/>
          <p:cNvPicPr>
            <a:picLocks noChangeAspect="1" noChangeArrowheads="1"/>
          </p:cNvPicPr>
          <p:nvPr/>
        </p:nvPicPr>
        <p:blipFill>
          <a:blip r:embed="rId4" cstate="print"/>
          <a:srcRect t="49077"/>
          <a:stretch>
            <a:fillRect/>
          </a:stretch>
        </p:blipFill>
        <p:spPr bwMode="auto">
          <a:xfrm>
            <a:off x="1187624" y="5805264"/>
            <a:ext cx="2664296" cy="1052736"/>
          </a:xfrm>
          <a:prstGeom prst="rect">
            <a:avLst/>
          </a:prstGeom>
          <a:noFill/>
        </p:spPr>
      </p:pic>
      <p:pic>
        <p:nvPicPr>
          <p:cNvPr id="8194" name="Picture 2" descr="https://pp.userapi.com/c841634/v841634222/6969f/PyWSMxnE_Q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884753">
            <a:off x="4614611" y="3524040"/>
            <a:ext cx="2796094" cy="28292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16832"/>
            <a:ext cx="4038600" cy="4209331"/>
          </a:xfrm>
        </p:spPr>
        <p:txBody>
          <a:bodyPr/>
          <a:lstStyle/>
          <a:p>
            <a:pPr algn="ctr">
              <a:buNone/>
            </a:pPr>
            <a:r>
              <a:rPr lang="en-US" b="1" u="sng" dirty="0" err="1" smtClean="0">
                <a:solidFill>
                  <a:srgbClr val="002060"/>
                </a:solidFill>
                <a:latin typeface="Algerian" pitchFamily="82" charset="0"/>
              </a:rPr>
              <a:t>katya</a:t>
            </a:r>
            <a:r>
              <a:rPr lang="en-US" b="1" u="sng" dirty="0" smtClean="0">
                <a:solidFill>
                  <a:srgbClr val="002060"/>
                </a:solidFill>
                <a:latin typeface="Algerian" pitchFamily="82" charset="0"/>
              </a:rPr>
              <a:t> </a:t>
            </a:r>
            <a:r>
              <a:rPr lang="en-US" b="1" u="sng" dirty="0" err="1" smtClean="0">
                <a:solidFill>
                  <a:srgbClr val="002060"/>
                </a:solidFill>
                <a:latin typeface="Algerian" pitchFamily="82" charset="0"/>
              </a:rPr>
              <a:t>Shumkova</a:t>
            </a:r>
            <a:r>
              <a:rPr lang="en-US" dirty="0" smtClean="0"/>
              <a:t> </a:t>
            </a:r>
            <a:r>
              <a:rPr lang="ru-RU" dirty="0" smtClean="0"/>
              <a:t> </a:t>
            </a:r>
            <a:endParaRPr lang="en-US" dirty="0" smtClean="0"/>
          </a:p>
          <a:p>
            <a:pPr algn="ctr">
              <a:buNone/>
            </a:pPr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as Jane Banks.</a:t>
            </a:r>
          </a:p>
          <a:p>
            <a:pPr algn="ctr">
              <a:buNone/>
            </a:pPr>
            <a:endParaRPr lang="en-US" sz="3200" b="1" dirty="0" smtClean="0">
              <a:solidFill>
                <a:schemeClr val="accent4">
                  <a:lumMod val="50000"/>
                </a:schemeClr>
              </a:solidFill>
              <a:latin typeface="Algerian" pitchFamily="82" charset="0"/>
            </a:endParaRPr>
          </a:p>
          <a:p>
            <a:pPr algn="ctr">
              <a:buNone/>
            </a:pPr>
            <a:r>
              <a:rPr lang="en-US" sz="3200" b="1" u="sng" dirty="0" smtClean="0">
                <a:solidFill>
                  <a:srgbClr val="002060"/>
                </a:solidFill>
                <a:latin typeface="Algerian" pitchFamily="82" charset="0"/>
              </a:rPr>
              <a:t>Anton Pystin</a:t>
            </a:r>
            <a:r>
              <a:rPr lang="en-US" sz="3200" b="1" u="sng" dirty="0" smtClean="0">
                <a:latin typeface="Algerian" pitchFamily="82" charset="0"/>
              </a:rPr>
              <a:t> </a:t>
            </a:r>
          </a:p>
          <a:p>
            <a:pPr algn="ctr">
              <a:buNone/>
            </a:pPr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as Michael Banks.</a:t>
            </a:r>
            <a:endParaRPr lang="ru-RU" sz="32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372200" y="3356992"/>
            <a:ext cx="2314600" cy="276917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44343" y="0"/>
            <a:ext cx="3274563" cy="1844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https://pp.userapi.com/c824202/v824202025/ba0b7/VfwwNreSDJ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32361">
            <a:off x="5676878" y="1129867"/>
            <a:ext cx="2683752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4" name="Picture 4" descr="https://pp.userapi.com/c841633/v841633025/679a6/vYA5kmNj6e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83760">
            <a:off x="4583225" y="3617523"/>
            <a:ext cx="2772534" cy="2965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tx2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4" descr="Картинки по запросу виньетки"/>
          <p:cNvPicPr>
            <a:picLocks noChangeAspect="1" noChangeArrowheads="1"/>
          </p:cNvPicPr>
          <p:nvPr/>
        </p:nvPicPr>
        <p:blipFill>
          <a:blip r:embed="rId5" cstate="print"/>
          <a:srcRect t="49077"/>
          <a:stretch>
            <a:fillRect/>
          </a:stretch>
        </p:blipFill>
        <p:spPr bwMode="auto">
          <a:xfrm>
            <a:off x="1115616" y="5373215"/>
            <a:ext cx="2568782" cy="130808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3826768" cy="435334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b="1" u="sng" dirty="0" smtClean="0">
                <a:solidFill>
                  <a:schemeClr val="accent4">
                    <a:lumMod val="50000"/>
                  </a:schemeClr>
                </a:solidFill>
                <a:latin typeface="Algerian" pitchFamily="82" charset="0"/>
              </a:rPr>
              <a:t>Vlad Uskov</a:t>
            </a:r>
            <a:r>
              <a:rPr lang="en-US" sz="3600" b="1" dirty="0" smtClean="0">
                <a:latin typeface="Algerian" pitchFamily="82" charset="0"/>
              </a:rPr>
              <a:t> </a:t>
            </a:r>
            <a:endParaRPr lang="ru-RU" sz="3600" b="1" dirty="0" smtClean="0">
              <a:latin typeface="Algerian" pitchFamily="82" charset="0"/>
            </a:endParaRPr>
          </a:p>
          <a:p>
            <a:pPr algn="ctr">
              <a:buNone/>
            </a:pPr>
            <a:endParaRPr lang="en-US" sz="3200" b="1" dirty="0" smtClean="0">
              <a:latin typeface="Algerian" pitchFamily="82" charset="0"/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rgbClr val="002060"/>
                </a:solidFill>
                <a:latin typeface="Algerian" pitchFamily="82" charset="0"/>
              </a:rPr>
              <a:t>As</a:t>
            </a:r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en-US" sz="3200" b="1" dirty="0" smtClean="0">
                <a:solidFill>
                  <a:srgbClr val="002060"/>
                </a:solidFill>
                <a:latin typeface="Algerian" pitchFamily="82" charset="0"/>
              </a:rPr>
              <a:t>John Williams</a:t>
            </a: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, </a:t>
            </a:r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en-US" sz="3200" b="1" dirty="0" smtClean="0">
                <a:solidFill>
                  <a:schemeClr val="accent5">
                    <a:lumMod val="50000"/>
                  </a:schemeClr>
                </a:solidFill>
                <a:latin typeface="Algerian" pitchFamily="82" charset="0"/>
              </a:rPr>
              <a:t>a police officer.</a:t>
            </a:r>
            <a:endParaRPr lang="ru-RU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12160" y="3861048"/>
            <a:ext cx="2674640" cy="226511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Картинки по запросу английский  полицейск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-1"/>
            <a:ext cx="2054266" cy="273902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pp.userapi.com/c834100/v834100025/b76f2/Jrk3-7etxZ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08723">
            <a:off x="4732548" y="1782240"/>
            <a:ext cx="3664689" cy="41413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Picture 4" descr="Картинки по запросу виньетки"/>
          <p:cNvPicPr>
            <a:picLocks noChangeAspect="1" noChangeArrowheads="1"/>
          </p:cNvPicPr>
          <p:nvPr/>
        </p:nvPicPr>
        <p:blipFill>
          <a:blip r:embed="rId4" cstate="print"/>
          <a:srcRect b="54183"/>
          <a:stretch>
            <a:fillRect/>
          </a:stretch>
        </p:blipFill>
        <p:spPr bwMode="auto">
          <a:xfrm>
            <a:off x="454397" y="4509120"/>
            <a:ext cx="3771899" cy="172819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79912" y="4509120"/>
            <a:ext cx="4906888" cy="161704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3556" name="Picture 4" descr="Картинки по запросу злая ня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140849" cy="55446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4" name="Picture 2" descr="Картинки по запросу няня собирает вещ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140968"/>
            <a:ext cx="3995936" cy="3501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 l="18715" t="6093" r="9379" b="1400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43608" y="2132856"/>
            <a:ext cx="6984776" cy="39933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How are you my dear nanny?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I think my children are okay.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They are so good and so pretty.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Their behaviour is good.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8" name="MaryPop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2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3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3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165</TotalTime>
  <Words>92</Words>
  <Application>Microsoft Office PowerPoint</Application>
  <PresentationFormat>Экран (4:3)</PresentationFormat>
  <Paragraphs>35</Paragraphs>
  <Slides>12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 Pamela Travers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27</cp:revision>
  <dcterms:created xsi:type="dcterms:W3CDTF">2018-02-07T08:16:50Z</dcterms:created>
  <dcterms:modified xsi:type="dcterms:W3CDTF">2018-02-15T09:43:05Z</dcterms:modified>
</cp:coreProperties>
</file>