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Гончарное дело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5016"/>
            <a:ext cx="8458200" cy="914400"/>
          </a:xfrm>
        </p:spPr>
        <p:txBody>
          <a:bodyPr/>
          <a:lstStyle/>
          <a:p>
            <a:pPr algn="r"/>
            <a:r>
              <a:rPr lang="ru-RU" dirty="0" smtClean="0"/>
              <a:t>Подготовила</a:t>
            </a:r>
            <a:r>
              <a:rPr lang="ru-RU" dirty="0" smtClean="0"/>
              <a:t>: воспитатель</a:t>
            </a:r>
          </a:p>
          <a:p>
            <a:pPr algn="r"/>
            <a:r>
              <a:rPr lang="ru-RU" dirty="0" smtClean="0"/>
              <a:t>Стеблина Мария Сергеевна</a:t>
            </a:r>
            <a:endParaRPr lang="ru-RU" dirty="0"/>
          </a:p>
        </p:txBody>
      </p:sp>
      <p:pic>
        <p:nvPicPr>
          <p:cNvPr id="2253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928670"/>
            <a:ext cx="6000792" cy="4014531"/>
          </a:xfrm>
          <a:prstGeom prst="rect">
            <a:avLst/>
          </a:prstGeom>
          <a:noFill/>
          <a:effectLst>
            <a:outerShdw blurRad="63500" dist="177800" dir="8700000" sx="105000" sy="105000" algn="tr" rotWithShape="0">
              <a:schemeClr val="accent1">
                <a:lumMod val="50000"/>
                <a:alpha val="39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214290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</a:t>
            </a:r>
            <a:r>
              <a:rPr lang="ru-RU" dirty="0" smtClean="0"/>
              <a:t>учреждение</a:t>
            </a:r>
          </a:p>
          <a:p>
            <a:pPr algn="ctr"/>
            <a:r>
              <a:rPr lang="ru-RU" dirty="0" smtClean="0"/>
              <a:t> </a:t>
            </a:r>
            <a:r>
              <a:rPr lang="ru-RU" dirty="0" smtClean="0"/>
              <a:t>«Детский сад № 14»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гончарного круга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338770" cy="53038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Позднее появилась более удобная модель гончарного круга - ножная. Теперь, когда руки освободились от вращения, мастера могли делать глиняные изделия в разы изящнее и качественнее. 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¸ÑÑÐ¾ÑÐ¸Ñ Ð½Ð¾Ð¶Ð½Ð¾Ð³Ð¾ Ð³Ð¾Ð½ÑÐ°ÑÐ½Ð¾Ð³Ð¾ ÐºÑÑÐ³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122658"/>
            <a:ext cx="3638541" cy="3378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гончарного круга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553084" cy="50181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В настоящее время  функцию </a:t>
            </a:r>
            <a:r>
              <a:rPr lang="ru-RU" dirty="0" err="1" smtClean="0"/>
              <a:t>вращателя</a:t>
            </a:r>
            <a:r>
              <a:rPr lang="ru-RU" dirty="0" smtClean="0"/>
              <a:t> выполняет электрический двигатель. Он дает возможность отрегулировать скорость вращения диска и защищает материал от разбрызгивания. Поэтому мастера, работая на нем, изготавливают красивые и оригинальные изделия из глины, вкладывая в творения частичку души.</a:t>
            </a:r>
            <a:endParaRPr lang="ru-RU" dirty="0"/>
          </a:p>
        </p:txBody>
      </p:sp>
      <p:pic>
        <p:nvPicPr>
          <p:cNvPr id="2050" name="Picture 2" descr="C:\Users\маша\Desktop\гончарноре дело\ShimpoRK-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214686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the-legends.ru/uploads/images/all_foto/Hi-tech/goncharniy_krug/goncharniy_krug_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357166"/>
            <a:ext cx="9858444" cy="785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маша\Desktop\гончарноре дело\32959758_136665463.pdf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10687" cy="698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2667000" cy="2667000"/>
          </a:xfrm>
          <a:prstGeom prst="rect">
            <a:avLst/>
          </a:prstGeom>
          <a:noFill/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7166"/>
            <a:ext cx="3304007" cy="2643206"/>
          </a:xfrm>
          <a:prstGeom prst="rect">
            <a:avLst/>
          </a:prstGeom>
          <a:noFill/>
        </p:spPr>
      </p:pic>
      <p:pic>
        <p:nvPicPr>
          <p:cNvPr id="1030" name="Picture 6" descr="Ð§Ð°Ð¹Ð½Ð¸ÐºÐ¸, ÐºÐ¾ÑÐµÐ¹Ð½Ð¸ÐºÐ¸ ÑÑÑÐ½Ð¾Ð¹ ÑÐ°Ð±Ð¾ÑÑ. Ð§Ð°Ð¹Ð½Ð¸Ðº Ð¸Ð· Ð¿ÐµÑÑÐ°Ð½Ð¸ÐºÐ°. PotterShultz. ÐÐ½ÑÐµÑÐ½ÐµÑ-Ð¼Ð°Ð³Ð°Ð·Ð¸Ð½ Ð¯ÑÐ¼Ð°ÑÐºÐ° ÐÐ°ÑÑÐµÑÐ¾Ð². Ð§Ð°Ð¹Ð½Ð¸Ðº, Ð¿ÐµÑ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714752"/>
            <a:ext cx="2905140" cy="2905140"/>
          </a:xfrm>
          <a:prstGeom prst="rect">
            <a:avLst/>
          </a:prstGeom>
          <a:noFill/>
        </p:spPr>
      </p:pic>
      <p:pic>
        <p:nvPicPr>
          <p:cNvPr id="1032" name="Picture 8" descr="ÐÐ°ÑÑÐ¸Ð½ÐºÐ¸ Ð¿Ð¾ Ð·Ð°Ð¿ÑÐ¾ÑÑ ÑÐ°ÑÑÐ¾Ñ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071546"/>
            <a:ext cx="2390775" cy="1914525"/>
          </a:xfrm>
          <a:prstGeom prst="rect">
            <a:avLst/>
          </a:prstGeom>
          <a:noFill/>
        </p:spPr>
      </p:pic>
      <p:pic>
        <p:nvPicPr>
          <p:cNvPr id="1034" name="Picture 10" descr="ÐÐ°ÑÑÐ¸Ð½ÐºÐ¸ Ð¿Ð¾ Ð·Ð°Ð¿ÑÐ¾ÑÑ Ð¾Ð³Ð½ÐµÑÐ¿Ð¾ÑÐ½Ð°Ñ Ð³Ð»Ð¸Ð½Ð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3286124"/>
            <a:ext cx="4202111" cy="28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Гончарное дело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Гончарное дело – одно из самых древнейших ремесел в Мире. Считается, что первые изделия из глины и воды человек смастерил еще в эпоху неолита. Гончарное ремесло издревле служило для приготовления сосудов, в которых могла храниться пища, зерно, вода.</a:t>
            </a:r>
          </a:p>
          <a:p>
            <a:pPr>
              <a:buNone/>
            </a:pPr>
            <a:r>
              <a:rPr lang="ru-RU" dirty="0" smtClean="0"/>
              <a:t>    Затем стали </a:t>
            </a:r>
          </a:p>
          <a:p>
            <a:pPr>
              <a:buNone/>
            </a:pPr>
            <a:r>
              <a:rPr lang="ru-RU" dirty="0" smtClean="0"/>
              <a:t>    появляться новые</a:t>
            </a:r>
          </a:p>
          <a:p>
            <a:pPr>
              <a:buNone/>
            </a:pPr>
            <a:r>
              <a:rPr lang="ru-RU" dirty="0" smtClean="0"/>
              <a:t>    виды предметов </a:t>
            </a:r>
          </a:p>
          <a:p>
            <a:pPr>
              <a:buNone/>
            </a:pPr>
            <a:r>
              <a:rPr lang="ru-RU" dirty="0" smtClean="0"/>
              <a:t>    посуды. </a:t>
            </a:r>
            <a:endParaRPr lang="ru-RU" dirty="0"/>
          </a:p>
        </p:txBody>
      </p:sp>
      <p:pic>
        <p:nvPicPr>
          <p:cNvPr id="21505" name="Picture 1" descr="C:\Users\маша\Desktop\гончарноре дело\goncharnoe-del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89" y="4426532"/>
            <a:ext cx="4786353" cy="2431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Гончарное дело не стояло на месте, скоро гончарные изделия стали использоваться в строительстве. Пример тому – огнеупорный кирпич. Гончарные изделия отличались своей прочностью, долговечностью, водонепроницаемостью. </a:t>
            </a:r>
            <a:endParaRPr lang="ru-RU" dirty="0"/>
          </a:p>
        </p:txBody>
      </p:sp>
      <p:pic>
        <p:nvPicPr>
          <p:cNvPr id="20481" name="Picture 1" descr="C:\Users\маша\Desktop\гончарноре дело\1458644981_l9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143380"/>
            <a:ext cx="4189229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3838572" cy="50895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История гончарного дела очень широка и разнообразна. В каждой части света она своя. В Китае этот промысел зародился еще за две тысячи лет до нашей эры.</a:t>
            </a:r>
            <a:endParaRPr lang="ru-RU" dirty="0"/>
          </a:p>
        </p:txBody>
      </p:sp>
      <p:pic>
        <p:nvPicPr>
          <p:cNvPr id="1028" name="Picture 4" descr="C:\Users\маша\Desktop\гончарноре дело\1(42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500306"/>
            <a:ext cx="4962060" cy="3595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гончарноре дело\v-drevnem-kit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143248"/>
            <a:ext cx="4772025" cy="3457575"/>
          </a:xfrm>
          <a:prstGeom prst="rect">
            <a:avLst/>
          </a:prstGeom>
          <a:noFill/>
        </p:spPr>
      </p:pic>
      <p:pic>
        <p:nvPicPr>
          <p:cNvPr id="2054" name="Picture 6" descr="ÐÐ°ÑÑÐ¸Ð½ÐºÐ¸ Ð¿Ð¾ Ð·Ð°Ð¿ÑÐ¾ÑÑ Ð³Ð¾Ð½ÑÐ°ÑÐ½Ð¾Ðµ Ð´ÐµÐ»Ð¾ Ð´ÑÐµÐ²Ð½Ð¸Ð¹ ÐºÐ¸ÑÐ°Ð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3226" y="3857628"/>
            <a:ext cx="2171715" cy="27146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Гончарное дело в Китае было на высоком уровне, и об этом свидетельствует изобретение такого качественного вида керамики как</a:t>
            </a:r>
          </a:p>
          <a:p>
            <a:pPr>
              <a:buNone/>
            </a:pPr>
            <a:r>
              <a:rPr lang="ru-RU" dirty="0" smtClean="0"/>
              <a:t>    фарфор.</a:t>
            </a:r>
          </a:p>
          <a:p>
            <a:endParaRPr lang="ru-RU" dirty="0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32"/>
            <a:ext cx="3143250" cy="205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 Античном Мире основным материалом гончарного промысла являлась простая железистая глина.</a:t>
            </a:r>
            <a:endParaRPr lang="ru-RU" dirty="0"/>
          </a:p>
        </p:txBody>
      </p:sp>
      <p:pic>
        <p:nvPicPr>
          <p:cNvPr id="194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643182"/>
            <a:ext cx="3381381" cy="3827978"/>
          </a:xfrm>
          <a:prstGeom prst="rect">
            <a:avLst/>
          </a:prstGeom>
          <a:noFill/>
        </p:spPr>
      </p:pic>
      <p:pic>
        <p:nvPicPr>
          <p:cNvPr id="19460" name="Picture 4" descr="ÐÐ°ÑÑÐ¸Ð½ÐºÐ¸ Ð¿Ð¾ Ð·Ð°Ð¿ÑÐ¾ÑÑ Ð³Ð¾Ð½ÑÐ°ÑÐ½Ð¾Ðµ Ð´ÐµÐ»Ð¾ Ð² Ð°Ð½ÑÐ¸ÑÐ½Ð¾Ð¼ Ð¼Ð¸Ñ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357562"/>
            <a:ext cx="2601013" cy="3248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Гончарное дело на </a:t>
            </a:r>
            <a:r>
              <a:rPr lang="ru-RU" dirty="0" err="1" smtClean="0"/>
              <a:t>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554162"/>
            <a:ext cx="4776790" cy="4946672"/>
          </a:xfrm>
        </p:spPr>
        <p:txBody>
          <a:bodyPr/>
          <a:lstStyle/>
          <a:p>
            <a:r>
              <a:rPr lang="ru-RU" dirty="0" smtClean="0"/>
              <a:t>В 9-10 веке люди вручную изготавливали из глины керамику. Изначально изготовлением керамической посуды занимались исключительно женщины.</a:t>
            </a:r>
            <a:endParaRPr lang="ru-RU" dirty="0"/>
          </a:p>
        </p:txBody>
      </p:sp>
      <p:pic>
        <p:nvPicPr>
          <p:cNvPr id="1843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786214" cy="5428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гончарного круга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991600" cy="530383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Первые гончарные круги появились в Древней Месопотамии в 6 тысячелетии до н.э. Приблизительно в то же время он начал применяться в Иране и Индии.</a:t>
            </a:r>
          </a:p>
          <a:p>
            <a:pPr>
              <a:buNone/>
            </a:pPr>
            <a:r>
              <a:rPr lang="ru-RU" dirty="0" smtClean="0"/>
              <a:t>       В начале 3 тысячелетия до н.э. гончарный круг появился в Древнем Египте, Средней Азии и Сирии. В других регионах он появился значительно позже. Например в Китае – в 14 веке до н.э., на территории Италии, Греции, Испании, а так же в Причерноморье и на Кавказе – в 8-7 веках до н.э.       </a:t>
            </a:r>
          </a:p>
          <a:p>
            <a:pPr>
              <a:buNone/>
            </a:pPr>
            <a:r>
              <a:rPr lang="ru-RU" dirty="0" smtClean="0"/>
              <a:t>       И только в 4-6 веках гончарным кругом начали пользоваться мастера, работавшие на территории Германии и России.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гончарного круга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4910142" cy="53038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Самыми первыми и простыми формами гончарного круга были круглые деревянные площадки- диски на вертикальном стержне, вращавшемся в выдолбленной колодке. Они предназначались для поддержки глины при формовке и вращались вручную.</a:t>
            </a:r>
            <a:endParaRPr lang="ru-RU" dirty="0"/>
          </a:p>
        </p:txBody>
      </p:sp>
      <p:pic>
        <p:nvPicPr>
          <p:cNvPr id="1028" name="Picture 4" descr="C:\Users\маша\Desktop\гончарноре дело\image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928934"/>
            <a:ext cx="35718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</TotalTime>
  <Words>386</Words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Гончарное дело</vt:lpstr>
      <vt:lpstr>Гончарное дело</vt:lpstr>
      <vt:lpstr>Слайд 3</vt:lpstr>
      <vt:lpstr>Слайд 4</vt:lpstr>
      <vt:lpstr>Слайд 5</vt:lpstr>
      <vt:lpstr>Слайд 6</vt:lpstr>
      <vt:lpstr>Гончарное дело на руси</vt:lpstr>
      <vt:lpstr>История гончарного круга</vt:lpstr>
      <vt:lpstr>История гончарного круга</vt:lpstr>
      <vt:lpstr>История гончарного круга</vt:lpstr>
      <vt:lpstr>История гончарного круга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С.</dc:creator>
  <cp:lastModifiedBy>Мария С.</cp:lastModifiedBy>
  <cp:revision>18</cp:revision>
  <dcterms:created xsi:type="dcterms:W3CDTF">2019-05-23T10:53:30Z</dcterms:created>
  <dcterms:modified xsi:type="dcterms:W3CDTF">2020-01-10T09:35:21Z</dcterms:modified>
</cp:coreProperties>
</file>