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3" r:id="rId2"/>
    <p:sldId id="258" r:id="rId3"/>
    <p:sldId id="259" r:id="rId4"/>
    <p:sldId id="260" r:id="rId5"/>
    <p:sldId id="257" r:id="rId6"/>
    <p:sldId id="261" r:id="rId7"/>
    <p:sldId id="256" r:id="rId8"/>
    <p:sldId id="264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60"/>
  </p:normalViewPr>
  <p:slideViewPr>
    <p:cSldViewPr snapToGrid="0">
      <p:cViewPr varScale="1">
        <p:scale>
          <a:sx n="68" d="100"/>
          <a:sy n="68" d="100"/>
        </p:scale>
        <p:origin x="79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82FC81-0CFF-489A-944D-8AF02242097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BD468A-EF5A-4C8B-BC12-C02769EAF81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63718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FBD468A-EF5A-4C8B-BC12-C02769EAF81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2288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4645B4-E8C9-4F74-9B5D-321E6FF7A2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A4BBF29-E955-431B-8231-9B5DDF013D1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FED4E5-CF2B-4F93-B647-560727EDE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FC7F9E-22F5-4A69-AAD1-205AF330B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580CC2-0AF5-4C09-9C2B-B14A4BD2B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9679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4C3805-FFD1-4472-86D9-30F7C31972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DB23A39-3984-4564-92DA-C4ECE07D43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894EC9-5D68-4825-B999-B226BF47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9180031-4C53-4C35-B878-8B9ED1F68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2C7859C-3CAC-4C6A-A89B-C1E8D27D2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510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B5104931-56F0-4542-A46D-F0DE46D3CC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1C517A4-DEE2-4EDF-9004-E39E5E0A70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327A46-B75C-4169-AAEE-2F6F94045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CEC7AD3-A8DC-49E3-BD1D-A2341820A6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8DD097-5659-4F9F-9352-AE09AC2C4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770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A537FC-38B5-44B9-A628-26E471406F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B23F20A-8B76-4B7E-94D9-6E72C98698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4B724D3-059F-4D24-BA6F-21969FBC4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08BC475-4DF1-48D0-806D-9CFF6D7783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2C18B21-0093-4CEB-9973-FC8A27AC8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54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6916B0-BFC6-4276-99EB-3575F390B0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CE270CE-4AA1-4430-A68E-9DE9A49124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315D28-3C1D-45CD-A1AC-39A6C277E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6D307E6-4ABA-48DE-B35A-2D246DB33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4C02254-00EC-4371-9E79-263698DF43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97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351BF0-D910-47CA-BC13-7A1837365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4B74B22-8E9E-47DD-A458-11C891E393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1B02605-55F4-48F0-8E18-BE751FF9D1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62B7D3D-48D7-41D1-9330-0775408040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D841DFD-3163-499D-9937-A057C3D80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142EDED-AEBF-4B52-8C36-B79701E9D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151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7073303-68BC-49F5-A5C6-4DB9391D7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62B4A6-925B-41CF-8E12-ACADE8E21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13F53AC-E830-4B64-A3FF-C32FF7FE10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E791C38-DAAE-462C-8C44-3311DA89D7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26ED965-3FE8-4752-B017-94ABC843B0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9AFD8FF-AE9E-4B5E-BD70-C3B410B774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7F6658D-B2D0-42C8-87D5-D4E33023D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D9FF078-F3BE-4022-B8EB-06E2B64BB9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3234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17D750-C70D-4995-A994-03AC020CC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CCB7CA9-5883-42D7-A4F3-3DE321592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0CEF27E-3DFA-434B-8786-0F456AC64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4750F16-DDA9-4822-9BE2-71EF20DC0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446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83391DC7-EBD2-4E0E-A413-A837214828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C3925C49-4269-4298-9801-29989CF6A9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B4051610-D163-4BF2-9A4B-7126402826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35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282982C-4637-45D7-9218-4DEA217C13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83EDADB-A2A9-4717-9758-7C75A316E4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ABB6C6D-7416-4F7B-9E6C-553F270873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BD403AB-1B37-455C-9D42-4CA43372FE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6E6CA11-13C6-484F-B03D-D8C4A0AD17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AD59DC8-0E0B-438B-A479-7A5C219B76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846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4492EE-2DAE-48F8-A8E2-1256BB605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F06DD21-9518-48FC-9F6F-B547B2E7CE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93C379D-9584-4533-926E-A18F3872DE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AD1EBDE-473D-4108-ABF9-AA2F02074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8FEA35D3-B467-4800-BD8E-1D854CD541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066AE60-B2FA-493E-9ED4-789800890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63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AFD5C9-1907-47BF-814C-323F36528B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4427C2-A42A-451B-8D8A-16DF62A868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E78347C-A2BC-4445-9AB3-09F78DEF07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6AA3B0-E66A-4A85-94D4-01BF4A09540E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F7FD122-A7DE-496B-BCDE-B38D406298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2493F7-41DE-431F-9656-E5BFAE3F99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F5241C-5ABE-4D10-9262-AA53D9B21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7475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4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9690EC5-B218-4AF4-BEA1-43C40F05499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6219" y="2407538"/>
            <a:ext cx="5933949" cy="445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1865CCB-9BE6-40A2-9442-75EECC3ED3C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76554" y="1032231"/>
            <a:ext cx="6391384" cy="47935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EE1063B-9A4C-4B89-8310-AA3DEFFCA0B3}"/>
              </a:ext>
            </a:extLst>
          </p:cNvPr>
          <p:cNvSpPr txBox="1"/>
          <p:nvPr/>
        </p:nvSpPr>
        <p:spPr>
          <a:xfrm>
            <a:off x="393896" y="212473"/>
            <a:ext cx="6358596" cy="1754326"/>
          </a:xfrm>
          <a:prstGeom prst="rect">
            <a:avLst/>
          </a:prstGeom>
          <a:solidFill>
            <a:schemeClr val="accent5"/>
          </a:solidFill>
          <a:ln>
            <a:solidFill>
              <a:srgbClr val="FF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</a:t>
            </a:r>
          </a:p>
          <a:p>
            <a:r>
              <a:rPr lang="ru-RU" sz="24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  </a:t>
            </a:r>
            <a:r>
              <a:rPr lang="ru-RU" sz="28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НАШ ДЕТСКИЙ САД № 67                                     </a:t>
            </a:r>
          </a:p>
          <a:p>
            <a:endParaRPr lang="ru-RU" sz="2800" b="1" i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  <a:p>
            <a:r>
              <a:rPr lang="ru-RU" sz="2800" b="1" i="1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                         ГРУППА №7</a:t>
            </a:r>
          </a:p>
        </p:txBody>
      </p:sp>
      <p:pic>
        <p:nvPicPr>
          <p:cNvPr id="6" name="Klara-Rumyanova-Chto-takoe-Novyi-god">
            <a:hlinkClick r:id="" action="ppaction://media"/>
            <a:extLst>
              <a:ext uri="{FF2B5EF4-FFF2-40B4-BE49-F238E27FC236}">
                <a16:creationId xmlns:a16="http://schemas.microsoft.com/office/drawing/2014/main" id="{1279C36C-5E15-4543-B0E7-1BBC74561D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5791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22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04912"/>
            <a:ext cx="12309231" cy="7336303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07C3F01-7C9D-499C-B68A-6945B5450FD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3230" y="997049"/>
            <a:ext cx="7385539" cy="55391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77BE332-0EA4-4BD7-AC13-52E7DA4B6F5A}"/>
              </a:ext>
            </a:extLst>
          </p:cNvPr>
          <p:cNvSpPr txBox="1"/>
          <p:nvPr/>
        </p:nvSpPr>
        <p:spPr>
          <a:xfrm>
            <a:off x="1741063" y="93976"/>
            <a:ext cx="8336404" cy="70788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C00000"/>
                </a:solidFill>
              </a:rPr>
              <a:t>МАСТЕРСКАЯ      ДЕДА         МОРОЗА</a:t>
            </a:r>
          </a:p>
        </p:txBody>
      </p:sp>
    </p:spTree>
    <p:extLst>
      <p:ext uri="{BB962C8B-B14F-4D97-AF65-F5344CB8AC3E}">
        <p14:creationId xmlns:p14="http://schemas.microsoft.com/office/powerpoint/2010/main" val="4018550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3A8A137D-D87D-49C8-B6C8-CF9F01442D3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578" y="3085270"/>
            <a:ext cx="4668375" cy="3501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EFCC8240-6450-4571-8376-FFCE32BEDB9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425313" y="2934935"/>
            <a:ext cx="3506524" cy="363559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Рисунок 26">
            <a:extLst>
              <a:ext uri="{FF2B5EF4-FFF2-40B4-BE49-F238E27FC236}">
                <a16:creationId xmlns:a16="http://schemas.microsoft.com/office/drawing/2014/main" id="{682BA65E-2E32-479F-B451-9D40EB8AA94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35654" y="3092542"/>
            <a:ext cx="2398558" cy="35012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Рисунок 24">
            <a:extLst>
              <a:ext uri="{FF2B5EF4-FFF2-40B4-BE49-F238E27FC236}">
                <a16:creationId xmlns:a16="http://schemas.microsoft.com/office/drawing/2014/main" id="{79A80CDD-D7C5-4D21-821A-A17D47604D0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1467"/>
          <a:stretch/>
        </p:blipFill>
        <p:spPr>
          <a:xfrm rot="5400000">
            <a:off x="9090862" y="285014"/>
            <a:ext cx="2688143" cy="23985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97524CF0-3E2C-42A7-8DFE-66980C868C4F}"/>
              </a:ext>
            </a:extLst>
          </p:cNvPr>
          <p:cNvSpPr txBox="1"/>
          <p:nvPr/>
        </p:nvSpPr>
        <p:spPr>
          <a:xfrm>
            <a:off x="207578" y="647114"/>
            <a:ext cx="999584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solidFill>
                  <a:srgbClr val="FF0000"/>
                </a:solidFill>
              </a:rPr>
              <a:t>   </a:t>
            </a:r>
            <a:r>
              <a:rPr lang="ru-RU" sz="4000" b="1" i="1" dirty="0">
                <a:solidFill>
                  <a:srgbClr val="FF0000"/>
                </a:solidFill>
              </a:rPr>
              <a:t>ТВОРЧЕСТВО ДЕТЕЙ С РОДИТЕЛЯМИ: 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r>
              <a:rPr lang="ru-RU" sz="4000" b="1" i="1" dirty="0">
                <a:solidFill>
                  <a:srgbClr val="FF0000"/>
                </a:solidFill>
              </a:rPr>
              <a:t>                         СНЕГОВИКИ</a:t>
            </a:r>
          </a:p>
        </p:txBody>
      </p:sp>
    </p:spTree>
    <p:extLst>
      <p:ext uri="{BB962C8B-B14F-4D97-AF65-F5344CB8AC3E}">
        <p14:creationId xmlns:p14="http://schemas.microsoft.com/office/powerpoint/2010/main" val="4175733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352DA8E-AA1A-47B6-B120-7E643AEACF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5799993" y="1152596"/>
            <a:ext cx="6151692" cy="483840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863A2EA2-8BE8-4DE3-A195-FF027AFCB0A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3402" y="1264912"/>
            <a:ext cx="6151693" cy="461377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413750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474"/>
            <a:ext cx="12191999" cy="6759526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85CDDAB0-9C79-4669-B6E2-40921852045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450"/>
          <a:stretch/>
        </p:blipFill>
        <p:spPr>
          <a:xfrm rot="5400000">
            <a:off x="-55895" y="3836665"/>
            <a:ext cx="2694825" cy="213923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7455BF52-FB9F-49BD-9D6E-E0D9EC0E947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2534346" y="3865065"/>
            <a:ext cx="2696212" cy="21392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B6B9C3B-33D8-4907-B576-03E4FE8E264E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6910" y="239540"/>
            <a:ext cx="4787162" cy="303188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E933BADB-C0BE-4C37-BD79-4696026A9F5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8990106" y="1458757"/>
            <a:ext cx="3014984" cy="48226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52354F06-AEE9-419A-A377-4B0D822F906A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38765" y="1502406"/>
            <a:ext cx="3226183" cy="482260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E354FB6-F324-44A3-ADB5-EED7C37110BD}"/>
              </a:ext>
            </a:extLst>
          </p:cNvPr>
          <p:cNvSpPr txBox="1"/>
          <p:nvPr/>
        </p:nvSpPr>
        <p:spPr>
          <a:xfrm>
            <a:off x="5880296" y="393895"/>
            <a:ext cx="526594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i="1" dirty="0">
                <a:solidFill>
                  <a:srgbClr val="C00000"/>
                </a:solidFill>
              </a:rPr>
              <a:t>ЧУДО- ЁЛОЧКИ</a:t>
            </a:r>
          </a:p>
        </p:txBody>
      </p:sp>
    </p:spTree>
    <p:extLst>
      <p:ext uri="{BB962C8B-B14F-4D97-AF65-F5344CB8AC3E}">
        <p14:creationId xmlns:p14="http://schemas.microsoft.com/office/powerpoint/2010/main" val="55779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98D7B6D-D8C0-4E75-BDE1-2F5F527E236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9106" y="674653"/>
            <a:ext cx="7717324" cy="578799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5F2C25-D1C7-47FE-9819-E6C5D77954DA}"/>
              </a:ext>
            </a:extLst>
          </p:cNvPr>
          <p:cNvSpPr txBox="1"/>
          <p:nvPr/>
        </p:nvSpPr>
        <p:spPr>
          <a:xfrm>
            <a:off x="604911" y="1561515"/>
            <a:ext cx="3278625" cy="175432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РЕЗЕДЕНЦИЯ </a:t>
            </a:r>
          </a:p>
          <a:p>
            <a:endParaRPr lang="ru-RU" sz="3600" b="1" i="1" dirty="0">
              <a:ln w="22225">
                <a:solidFill>
                  <a:schemeClr val="accent2"/>
                </a:solidFill>
                <a:prstDash val="solid"/>
              </a:ln>
              <a:solidFill>
                <a:srgbClr val="FF0000"/>
              </a:solidFill>
            </a:endParaRPr>
          </a:p>
          <a:p>
            <a:r>
              <a:rPr lang="ru-RU" sz="36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FF0000"/>
                </a:solidFill>
              </a:rPr>
              <a:t>ДЕДА МОРОЗА</a:t>
            </a:r>
          </a:p>
        </p:txBody>
      </p:sp>
    </p:spTree>
    <p:extLst>
      <p:ext uri="{BB962C8B-B14F-4D97-AF65-F5344CB8AC3E}">
        <p14:creationId xmlns:p14="http://schemas.microsoft.com/office/powerpoint/2010/main" val="41994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4441"/>
            <a:ext cx="12192000" cy="6808034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DE78673-2BF5-4104-9E86-477954AC29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7620" y="520504"/>
            <a:ext cx="7190438" cy="53928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D7D7D83-3877-42E7-AF17-C987F8A33AC3}"/>
              </a:ext>
            </a:extLst>
          </p:cNvPr>
          <p:cNvSpPr txBox="1"/>
          <p:nvPr/>
        </p:nvSpPr>
        <p:spPr>
          <a:xfrm>
            <a:off x="267286" y="1226293"/>
            <a:ext cx="4262511" cy="156966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</a:rPr>
              <a:t>         ВЫСТАВКА </a:t>
            </a:r>
          </a:p>
          <a:p>
            <a:r>
              <a:rPr lang="ru-RU" sz="2400" b="1" i="1" dirty="0">
                <a:solidFill>
                  <a:srgbClr val="FF0000"/>
                </a:solidFill>
              </a:rPr>
              <a:t>     ЕЛОЧНЫХ ИГУШЕК</a:t>
            </a:r>
            <a:br>
              <a:rPr lang="ru-RU" sz="2400" b="1" i="1" dirty="0">
                <a:solidFill>
                  <a:srgbClr val="FF0000"/>
                </a:solidFill>
              </a:rPr>
            </a:br>
            <a:br>
              <a:rPr lang="ru-RU" sz="2400" b="1" i="1" dirty="0">
                <a:solidFill>
                  <a:srgbClr val="FF0000"/>
                </a:solidFill>
              </a:rPr>
            </a:br>
            <a:r>
              <a:rPr lang="ru-RU" sz="2400" b="1" i="1" dirty="0">
                <a:solidFill>
                  <a:srgbClr val="FF0000"/>
                </a:solidFill>
              </a:rPr>
              <a:t>ИСПОЛНИТЕЛЬ: МАМА КАТИ</a:t>
            </a:r>
          </a:p>
        </p:txBody>
      </p:sp>
    </p:spTree>
    <p:extLst>
      <p:ext uri="{BB962C8B-B14F-4D97-AF65-F5344CB8AC3E}">
        <p14:creationId xmlns:p14="http://schemas.microsoft.com/office/powerpoint/2010/main" val="98550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0373443-4470-4C6B-BC82-A77CF83AF4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303778" cy="6858000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92CB77AC-0F93-43B8-B771-7E970A7C070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71083" y="389179"/>
            <a:ext cx="4631378" cy="607964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26BA8D5-C224-4B17-8C65-D1952ABB0E44}"/>
              </a:ext>
            </a:extLst>
          </p:cNvPr>
          <p:cNvSpPr txBox="1"/>
          <p:nvPr/>
        </p:nvSpPr>
        <p:spPr>
          <a:xfrm flipH="1">
            <a:off x="351692" y="1252025"/>
            <a:ext cx="6114758" cy="83099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НОВЫМ ГОДОМ !</a:t>
            </a:r>
          </a:p>
        </p:txBody>
      </p:sp>
    </p:spTree>
    <p:extLst>
      <p:ext uri="{BB962C8B-B14F-4D97-AF65-F5344CB8AC3E}">
        <p14:creationId xmlns:p14="http://schemas.microsoft.com/office/powerpoint/2010/main" val="3192806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000"/>
    </mc:Choice>
    <mc:Fallback xmlns="">
      <p:transition spd="slow" advTm="10000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37</Words>
  <Application>Microsoft Office PowerPoint</Application>
  <PresentationFormat>Широкоэкранный</PresentationFormat>
  <Paragraphs>16</Paragraphs>
  <Slides>8</Slides>
  <Notes>1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19</cp:revision>
  <dcterms:created xsi:type="dcterms:W3CDTF">2020-01-07T18:53:48Z</dcterms:created>
  <dcterms:modified xsi:type="dcterms:W3CDTF">2020-01-10T13:45:48Z</dcterms:modified>
</cp:coreProperties>
</file>