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504" y="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928662" y="500042"/>
            <a:ext cx="7858180" cy="40719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 smtClean="0">
                <a:solidFill>
                  <a:srgbClr val="002060"/>
                </a:solidFill>
                <a:ea typeface="+mj-ea"/>
                <a:cs typeface="+mj-cs"/>
              </a:rPr>
              <a:t>Муниципальное бюджетное  дошкольное образовательное учреждение </a:t>
            </a:r>
            <a:r>
              <a:rPr lang="ru-RU" sz="1600" dirty="0" err="1" smtClean="0">
                <a:solidFill>
                  <a:srgbClr val="002060"/>
                </a:solidFill>
                <a:ea typeface="+mj-ea"/>
                <a:cs typeface="+mj-cs"/>
              </a:rPr>
              <a:t>общеразвивающего</a:t>
            </a:r>
            <a:r>
              <a:rPr lang="ru-RU" sz="1600" dirty="0" smtClean="0">
                <a:solidFill>
                  <a:srgbClr val="002060"/>
                </a:solidFill>
                <a:ea typeface="+mj-ea"/>
                <a:cs typeface="+mj-cs"/>
              </a:rPr>
              <a:t> вида детский сад «Аленький цветочек»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200" b="1" dirty="0" smtClean="0">
                <a:solidFill>
                  <a:srgbClr val="002060"/>
                </a:solidFill>
              </a:rPr>
              <a:t>Тема:</a:t>
            </a:r>
            <a:endParaRPr lang="ru-RU" sz="3200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002060"/>
                </a:solidFill>
                <a:ea typeface="+mj-ea"/>
                <a:cs typeface="+mj-cs"/>
              </a:rPr>
              <a:t>«Речевое развитие детей дошкольного возраста в условиях реализации ФГОС ДО»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>
              <a:solidFill>
                <a:schemeClr val="accent2">
                  <a:lumMod val="75000"/>
                </a:schemeClr>
              </a:solidFill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005064"/>
            <a:ext cx="3763962" cy="1728787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buNone/>
            </a:pPr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57158" y="428604"/>
            <a:ext cx="857256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Arial" pitchFamily="34" charset="0"/>
              </a:rPr>
              <a:t>ОБРАЗОВАТЕЛЬНАЯ</a:t>
            </a:r>
            <a:r>
              <a:rPr kumimoji="0" lang="ru-RU" sz="2800" b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Arial" pitchFamily="34" charset="0"/>
              </a:rPr>
              <a:t> ОБЛАСТЬ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baseline="0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«РАЗВИТИЕ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 РЕЧИ</a:t>
            </a:r>
            <a:r>
              <a:rPr lang="ru-RU" sz="2800" b="1" baseline="0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baseline="0" dirty="0" smtClean="0">
              <a:solidFill>
                <a:srgbClr val="002060"/>
              </a:solidFill>
              <a:latin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baseline="0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Цель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 речевого развития в условиях реализации ФГОС ДО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Развитие свободного общения с взрослыми и детьми, овладение конструктивными способами и средствами взаимодействия с окружающими.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Arial" pitchFamily="34" charset="0"/>
              </a:rPr>
              <a:t>   </a:t>
            </a:r>
            <a:endParaRPr kumimoji="0" lang="ru-RU" sz="240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71480"/>
            <a:ext cx="835824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Традиционные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направления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                              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Развивающая речевая среда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                                 Формирование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словаря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                                 Звуковая культура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речи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                                 Грамматический строй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речи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                                 Связная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речь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Arial" pitchFamily="34" charset="0"/>
              </a:rPr>
              <a:t>                                 Подготовка к обучению грамоте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928670"/>
            <a:ext cx="8175282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i="1" dirty="0" smtClean="0">
              <a:solidFill>
                <a:srgbClr val="002060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Владение речью как средством общения и культуры;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002060"/>
                </a:solidFill>
              </a:rPr>
              <a:t> обогащение активного словаря;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002060"/>
                </a:solidFill>
              </a:rPr>
              <a:t> развитие связной, грамматически правильной диалогической и монологической  речи;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002060"/>
                </a:solidFill>
              </a:rPr>
              <a:t> развитие речевого творчества;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002060"/>
                </a:solidFill>
              </a:rPr>
              <a:t> развитие звуковой и интонационной культуры, фонематического слуха;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002060"/>
                </a:solidFill>
              </a:rPr>
              <a:t> знакомство с книжной культурой, детской литературой, понимание на слух текстов различных жанров детской литературы;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002060"/>
                </a:solidFill>
              </a:rPr>
              <a:t>  формирование звуковой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аналитико</a:t>
            </a:r>
            <a:r>
              <a:rPr lang="ru-RU" sz="2400" b="1" i="1" dirty="0" smtClean="0">
                <a:solidFill>
                  <a:srgbClr val="002060"/>
                </a:solidFill>
              </a:rPr>
              <a:t>- синтетической 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       активности как предпосылки обучения грамоте.</a:t>
            </a:r>
          </a:p>
          <a:p>
            <a:pPr algn="ctr"/>
            <a:endParaRPr lang="ru-RU" sz="700" i="1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83568" y="476672"/>
            <a:ext cx="803183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Согласно ФГОС ДО речевое развитие включает компоненты :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>Формы и методы работы по речевому развитию</a:t>
            </a:r>
            <a:endParaRPr lang="ru-RU" sz="28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5000660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Наглядные: </a:t>
            </a:r>
            <a:r>
              <a:rPr lang="ru-RU" sz="2400" b="1" i="1" dirty="0" smtClean="0">
                <a:solidFill>
                  <a:srgbClr val="002060"/>
                </a:solidFill>
              </a:rPr>
              <a:t>непосредственное наблюдение (наблюдения в природе, экскурсии) и опосредованное наблюдение (изобразительная наглядность, рассматривание игрушек и картин, рассказывание по игрушкам, картинам)</a:t>
            </a: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Словесные: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чтение и рассказывание художественных произведений, заучивание наизусть, пересказ, обобщающая беседа, рассказывание без опоры на наглядный материал.</a:t>
            </a: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Практические: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дидактические игры, коммуникативные игры, словесные игры, игры-драматизации, инсценировки, дидактические упражнения, пластические  этюды,  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                   хороводные игры.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+mn-lt"/>
              </a:rPr>
              <a:t>Средства развития речи</a:t>
            </a:r>
            <a:endParaRPr lang="ru-RU" sz="40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Общение взрослых и детей;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культурная языковая среда;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обучение родной речи;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художественная литература;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изобразительное искусств, музыка, театр;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занятия по другим разделам программы.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286</Words>
  <Application>Microsoft Office PowerPoint</Application>
  <PresentationFormat>Экран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Формы и методы работы по речевому развитию</vt:lpstr>
      <vt:lpstr>Средства развития речи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26</cp:revision>
  <dcterms:created xsi:type="dcterms:W3CDTF">2013-08-18T05:10:05Z</dcterms:created>
  <dcterms:modified xsi:type="dcterms:W3CDTF">2019-11-23T18:52:00Z</dcterms:modified>
</cp:coreProperties>
</file>